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6.xml" ContentType="application/vnd.openxmlformats-officedocument.theme+xml"/>
  <Override PartName="/ppt/theme/theme3.xml" ContentType="application/vnd.openxmlformats-officedocument.theme+xml"/>
  <Override PartName="/ppt/theme/theme5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 showSpecialPlsOnTitleSld="0" firstSlideNum="0">
  <p:sldMasterIdLst>
    <p:sldMasterId id="2147483666" r:id="rId4"/>
    <p:sldMasterId id="2147483667" r:id="rId5"/>
    <p:sldMasterId id="2147483668" r:id="rId6"/>
    <p:sldMasterId id="2147483669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y="6858000" cx="9144000"/>
  <p:notesSz cy="10020300" cx="688815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9.xml" Type="http://schemas.openxmlformats.org/officeDocument/2006/relationships/slide" Id="rId17"/><Relationship Target="slides/slide8.xml" Type="http://schemas.openxmlformats.org/officeDocument/2006/relationships/slide" Id="rId16"/><Relationship Target="slides/slide7.xml" Type="http://schemas.openxmlformats.org/officeDocument/2006/relationships/slide" Id="rId15"/><Relationship Target="slides/slide6.xml" Type="http://schemas.openxmlformats.org/officeDocument/2006/relationships/slide" Id="rId14"/><Relationship Target="slides/slide4.xml" Type="http://schemas.openxmlformats.org/officeDocument/2006/relationships/slide" Id="rId12"/><Relationship Target="slides/slide5.xml" Type="http://schemas.openxmlformats.org/officeDocument/2006/relationships/slide" Id="rId13"/><Relationship Target="slides/slide2.xml" Type="http://schemas.openxmlformats.org/officeDocument/2006/relationships/slide" Id="rId10"/><Relationship Target="slides/slide3.xml" Type="http://schemas.openxmlformats.org/officeDocument/2006/relationships/slide" Id="rId11"/><Relationship Target="presProps.xml" Type="http://schemas.openxmlformats.org/officeDocument/2006/relationships/presProps" Id="rId2"/><Relationship Target="theme/theme1.xml" Type="http://schemas.openxmlformats.org/officeDocument/2006/relationships/theme" Id="rId1"/><Relationship Target="slideMasters/slideMaster1.xml" Type="http://schemas.openxmlformats.org/officeDocument/2006/relationships/slideMaster" Id="rId4"/><Relationship Target="tableStyles.xml" Type="http://schemas.openxmlformats.org/officeDocument/2006/relationships/tableStyles" Id="rId3"/><Relationship Target="slides/slide1.xml" Type="http://schemas.openxmlformats.org/officeDocument/2006/relationships/slide" Id="rId9"/><Relationship Target="slideMasters/slideMaster3.xml" Type="http://schemas.openxmlformats.org/officeDocument/2006/relationships/slideMaster" Id="rId6"/><Relationship Target="slideMasters/slideMaster2.xml" Type="http://schemas.openxmlformats.org/officeDocument/2006/relationships/slideMaster" Id="rId5"/><Relationship Target="notesMasters/notesMaster1.xml" Type="http://schemas.openxmlformats.org/officeDocument/2006/relationships/notesMaster" Id="rId8"/><Relationship Target="slideMasters/slideMaster4.xml" Type="http://schemas.openxmlformats.org/officeDocument/2006/relationships/slideMaster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 txBox="1"/>
          <p:nvPr>
            <p:ph idx="2" type="hdr"/>
          </p:nvPr>
        </p:nvSpPr>
        <p:spPr>
          <a:xfrm>
            <a:off y="0" x="0"/>
            <a:ext cy="500471" cx="2985076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91440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137160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182880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3" name="Shape 3"/>
          <p:cNvSpPr txBox="1"/>
          <p:nvPr>
            <p:ph idx="10" type="dt"/>
          </p:nvPr>
        </p:nvSpPr>
        <p:spPr>
          <a:xfrm>
            <a:off y="0" x="3901548"/>
            <a:ext cy="500471" cx="2985076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91440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137160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182880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4" name="Shape 4"/>
          <p:cNvSpPr/>
          <p:nvPr>
            <p:ph idx="3" type="sldImg"/>
          </p:nvPr>
        </p:nvSpPr>
        <p:spPr>
          <a:xfrm>
            <a:off y="752475" x="941387"/>
            <a:ext cy="3756024" cx="5005386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" name="Shape 5"/>
          <p:cNvSpPr txBox="1"/>
          <p:nvPr>
            <p:ph idx="1" type="body"/>
          </p:nvPr>
        </p:nvSpPr>
        <p:spPr>
          <a:xfrm>
            <a:off y="4759137" x="688508"/>
            <a:ext cy="4508902" cx="5511147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0" marL="0">
              <a:spcBef>
                <a:spcPts val="36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360"/>
              </a:spcBef>
              <a:spcAft>
                <a:spcPts val="0"/>
              </a:spcAft>
              <a:defRPr/>
            </a:lvl2pPr>
            <a:lvl3pPr algn="l" rtl="0" marR="0" indent="0" marL="914400">
              <a:spcBef>
                <a:spcPts val="360"/>
              </a:spcBef>
              <a:spcAft>
                <a:spcPts val="0"/>
              </a:spcAft>
              <a:defRPr/>
            </a:lvl3pPr>
            <a:lvl4pPr algn="l" rtl="0" marR="0" indent="0" marL="1371600">
              <a:spcBef>
                <a:spcPts val="360"/>
              </a:spcBef>
              <a:spcAft>
                <a:spcPts val="0"/>
              </a:spcAft>
              <a:defRPr/>
            </a:lvl4pPr>
            <a:lvl5pPr algn="l" rtl="0" marR="0" indent="0" marL="1828800">
              <a:spcBef>
                <a:spcPts val="360"/>
              </a:spcBef>
              <a:spcAft>
                <a:spcPts val="0"/>
              </a:spcAft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6" name="Shape 6"/>
          <p:cNvSpPr txBox="1"/>
          <p:nvPr>
            <p:ph idx="11" type="ftr"/>
          </p:nvPr>
        </p:nvSpPr>
        <p:spPr>
          <a:xfrm>
            <a:off y="9518275" x="0"/>
            <a:ext cy="500471" cx="2985076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91440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137160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182880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y="9518275" x="3901548"/>
            <a:ext cy="500471" cx="2985076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91440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137160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182880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9" name="Shape 1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0" name="Shape 140"/>
          <p:cNvSpPr txBox="1"/>
          <p:nvPr>
            <p:ph idx="1" type="body"/>
          </p:nvPr>
        </p:nvSpPr>
        <p:spPr>
          <a:xfrm>
            <a:off y="4759137" x="688508"/>
            <a:ext cy="4508902" cx="5511147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1" name="Shape 141"/>
          <p:cNvSpPr/>
          <p:nvPr>
            <p:ph idx="2" type="sldImg"/>
          </p:nvPr>
        </p:nvSpPr>
        <p:spPr>
          <a:xfrm>
            <a:off y="752475" x="941387"/>
            <a:ext cy="3756024" cx="5005386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1" name="Shape 1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2" name="Shape 152"/>
          <p:cNvSpPr/>
          <p:nvPr>
            <p:ph idx="2" type="sldImg"/>
          </p:nvPr>
        </p:nvSpPr>
        <p:spPr>
          <a:xfrm>
            <a:off y="752475" x="941387"/>
            <a:ext cy="3756024" cx="5005386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y="4759137" x="688508"/>
            <a:ext cy="4508902" cx="5511147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Shape 154"/>
          <p:cNvSpPr txBox="1"/>
          <p:nvPr>
            <p:ph idx="12" type="sldNum"/>
          </p:nvPr>
        </p:nvSpPr>
        <p:spPr>
          <a:xfrm>
            <a:off y="9518275" x="3901548"/>
            <a:ext cy="500471" cx="2985076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b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3" name="Shape 1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4" name="Shape 194"/>
          <p:cNvSpPr/>
          <p:nvPr>
            <p:ph idx="2" type="sldImg"/>
          </p:nvPr>
        </p:nvSpPr>
        <p:spPr>
          <a:xfrm>
            <a:off y="752475" x="941387"/>
            <a:ext cy="3756024" cx="5005386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y="4759137" x="688508"/>
            <a:ext cy="4508902" cx="5511147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Shape 196"/>
          <p:cNvSpPr txBox="1"/>
          <p:nvPr>
            <p:ph idx="12" type="sldNum"/>
          </p:nvPr>
        </p:nvSpPr>
        <p:spPr>
          <a:xfrm>
            <a:off y="9518275" x="3901548"/>
            <a:ext cy="500471" cx="2985076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b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24" name="Shape 2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5" name="Shape 225"/>
          <p:cNvSpPr/>
          <p:nvPr>
            <p:ph idx="2" type="sldImg"/>
          </p:nvPr>
        </p:nvSpPr>
        <p:spPr>
          <a:xfrm>
            <a:off y="752475" x="941387"/>
            <a:ext cy="3756024" cx="5005386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sp>
      <p:sp>
        <p:nvSpPr>
          <p:cNvPr id="226" name="Shape 226"/>
          <p:cNvSpPr txBox="1"/>
          <p:nvPr>
            <p:ph idx="1" type="body"/>
          </p:nvPr>
        </p:nvSpPr>
        <p:spPr>
          <a:xfrm>
            <a:off y="4759137" x="688508"/>
            <a:ext cy="4508902" cx="5511147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Shape 227"/>
          <p:cNvSpPr txBox="1"/>
          <p:nvPr>
            <p:ph idx="12" type="sldNum"/>
          </p:nvPr>
        </p:nvSpPr>
        <p:spPr>
          <a:xfrm>
            <a:off y="9518275" x="3901548"/>
            <a:ext cy="500471" cx="2985076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b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37" name="Shape 2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8" name="Shape 238"/>
          <p:cNvSpPr/>
          <p:nvPr>
            <p:ph idx="2" type="sldImg"/>
          </p:nvPr>
        </p:nvSpPr>
        <p:spPr>
          <a:xfrm>
            <a:off y="754062" x="942975"/>
            <a:ext cy="3754437" cx="50038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sp>
      <p:sp>
        <p:nvSpPr>
          <p:cNvPr id="239" name="Shape 239"/>
          <p:cNvSpPr txBox="1"/>
          <p:nvPr>
            <p:ph idx="1" type="body"/>
          </p:nvPr>
        </p:nvSpPr>
        <p:spPr>
          <a:xfrm>
            <a:off y="4760692" x="688508"/>
            <a:ext cy="4508901" cx="5511147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Shape 240"/>
          <p:cNvSpPr txBox="1"/>
          <p:nvPr/>
        </p:nvSpPr>
        <p:spPr>
          <a:xfrm>
            <a:off y="9516720" x="3901548"/>
            <a:ext cy="502024" cx="2985076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b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60" name="Shape 2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1" name="Shape 261"/>
          <p:cNvSpPr/>
          <p:nvPr>
            <p:ph idx="2" type="sldImg"/>
          </p:nvPr>
        </p:nvSpPr>
        <p:spPr>
          <a:xfrm>
            <a:off y="754062" x="942975"/>
            <a:ext cy="3754437" cx="50038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sp>
      <p:sp>
        <p:nvSpPr>
          <p:cNvPr id="262" name="Shape 262"/>
          <p:cNvSpPr txBox="1"/>
          <p:nvPr>
            <p:ph idx="1" type="body"/>
          </p:nvPr>
        </p:nvSpPr>
        <p:spPr>
          <a:xfrm>
            <a:off y="4760692" x="688508"/>
            <a:ext cy="4508901" cx="5511147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Shape 263"/>
          <p:cNvSpPr txBox="1"/>
          <p:nvPr/>
        </p:nvSpPr>
        <p:spPr>
          <a:xfrm>
            <a:off y="9516720" x="3901548"/>
            <a:ext cy="502024" cx="2985076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b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05" name="Shape 30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6" name="Shape 306"/>
          <p:cNvSpPr/>
          <p:nvPr>
            <p:ph idx="2" type="sldImg"/>
          </p:nvPr>
        </p:nvSpPr>
        <p:spPr>
          <a:xfrm>
            <a:off y="754062" x="942975"/>
            <a:ext cy="3754437" cx="50038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sp>
      <p:sp>
        <p:nvSpPr>
          <p:cNvPr id="307" name="Shape 307"/>
          <p:cNvSpPr txBox="1"/>
          <p:nvPr>
            <p:ph idx="1" type="body"/>
          </p:nvPr>
        </p:nvSpPr>
        <p:spPr>
          <a:xfrm>
            <a:off y="4760692" x="688508"/>
            <a:ext cy="4508901" cx="5511147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Shape 308"/>
          <p:cNvSpPr txBox="1"/>
          <p:nvPr/>
        </p:nvSpPr>
        <p:spPr>
          <a:xfrm>
            <a:off y="9516720" x="3901548"/>
            <a:ext cy="502024" cx="2985076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b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45" name="Shape 3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6" name="Shape 346"/>
          <p:cNvSpPr txBox="1"/>
          <p:nvPr>
            <p:ph idx="1" type="body"/>
          </p:nvPr>
        </p:nvSpPr>
        <p:spPr>
          <a:xfrm>
            <a:off y="4759137" x="688508"/>
            <a:ext cy="4508902" cx="5511147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7" name="Shape 347"/>
          <p:cNvSpPr/>
          <p:nvPr>
            <p:ph idx="2" type="sldImg"/>
          </p:nvPr>
        </p:nvSpPr>
        <p:spPr>
          <a:xfrm>
            <a:off y="752475" x="941387"/>
            <a:ext cy="3756024" cx="5005386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64" name="Shape 3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65" name="Shape 365"/>
          <p:cNvSpPr/>
          <p:nvPr>
            <p:ph idx="2" type="sldImg"/>
          </p:nvPr>
        </p:nvSpPr>
        <p:spPr>
          <a:xfrm>
            <a:off y="754062" x="942975"/>
            <a:ext cy="3754437" cx="500380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w="med" len="med" type="none"/>
            <a:tailEnd w="med" len="med" type="none"/>
          </a:ln>
        </p:spPr>
      </p:sp>
      <p:sp>
        <p:nvSpPr>
          <p:cNvPr id="366" name="Shape 366"/>
          <p:cNvSpPr txBox="1"/>
          <p:nvPr>
            <p:ph idx="1" type="body"/>
          </p:nvPr>
        </p:nvSpPr>
        <p:spPr>
          <a:xfrm>
            <a:off y="4760692" x="688508"/>
            <a:ext cy="4508901" cx="5511147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20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Shape 367"/>
          <p:cNvSpPr txBox="1"/>
          <p:nvPr/>
        </p:nvSpPr>
        <p:spPr>
          <a:xfrm>
            <a:off y="9516720" x="3901548"/>
            <a:ext cy="502024" cx="2985076"/>
          </a:xfrm>
          <a:prstGeom prst="rect">
            <a:avLst/>
          </a:prstGeom>
          <a:noFill/>
          <a:ln>
            <a:noFill/>
          </a:ln>
        </p:spPr>
        <p:txBody>
          <a:bodyPr bIns="48300" rIns="96600" lIns="96600" tIns="48300" anchor="b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2.xml" Type="http://schemas.openxmlformats.org/officeDocument/2006/relationships/slideMaster" Id="rId1"/></Relationships>
</file>

<file path=ppt/slideLayouts/_rels/slideLayout7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8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9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0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1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2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3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4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5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6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7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_rels/slideLayout18.xml.rels><?xml version="1.0" encoding="UTF-8" standalone="yes"?><Relationships xmlns="http://schemas.openxmlformats.org/package/2006/relationships"><Relationship Target="../slideMasters/slideMaster3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Титульный слайд">
    <p:spTree>
      <p:nvGrpSpPr>
        <p:cNvPr id="16" name="Shape 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" name="Shape 17"/>
          <p:cNvSpPr txBox="1"/>
          <p:nvPr>
            <p:ph type="ctrTitle"/>
          </p:nvPr>
        </p:nvSpPr>
        <p:spPr>
          <a:xfrm>
            <a:off y="2946388" x="4886048"/>
            <a:ext cy="958850" cx="328583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R="0" indent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R="0" indent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R="0" indent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y="4627417" x="859848"/>
            <a:ext cy="1077913" cx="2982478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0" type="dt"/>
          </p:nvPr>
        </p:nvSpPr>
        <p:spPr>
          <a:xfrm>
            <a:off y="4114800" x="862012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Заголовок и объект">
    <p:spTree>
      <p:nvGrpSpPr>
        <p:cNvPr id="27" name="Shape 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" name="Shape 28"/>
          <p:cNvSpPr txBox="1"/>
          <p:nvPr>
            <p:ph idx="1" type="body"/>
          </p:nvPr>
        </p:nvSpPr>
        <p:spPr>
          <a:xfrm>
            <a:off y="1317336" x="2296102"/>
            <a:ext cy="1066958" cx="530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lnSpc>
                <a:spcPct val="100000"/>
              </a:lnSpc>
              <a:spcBef>
                <a:spcPts val="0"/>
              </a:spcBef>
              <a:defRPr/>
            </a:lvl1pPr>
            <a:lvl2pPr rtl="0">
              <a:lnSpc>
                <a:spcPct val="100000"/>
              </a:lnSpc>
              <a:spcBef>
                <a:spcPts val="0"/>
              </a:spcBef>
              <a:defRPr/>
            </a:lvl2pPr>
            <a:lvl3pPr rtl="0">
              <a:lnSpc>
                <a:spcPct val="100000"/>
              </a:lnSpc>
              <a:spcBef>
                <a:spcPts val="0"/>
              </a:spcBef>
              <a:defRPr/>
            </a:lvl3pPr>
            <a:lvl4pPr rtl="0">
              <a:lnSpc>
                <a:spcPct val="100000"/>
              </a:lnSpc>
              <a:spcBef>
                <a:spcPts val="0"/>
              </a:spcBef>
              <a:defRPr/>
            </a:lvl4pPr>
            <a:lvl5pPr rtl="0">
              <a:lnSpc>
                <a:spcPct val="100000"/>
              </a:lnSpc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9" name="Shape 29"/>
          <p:cNvSpPr txBox="1"/>
          <p:nvPr>
            <p:ph idx="2" type="subTitle"/>
          </p:nvPr>
        </p:nvSpPr>
        <p:spPr>
          <a:xfrm>
            <a:off y="1352550" x="445366"/>
            <a:ext cy="246220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9pPr>
          </a:lstStyle>
          <a:p/>
        </p:txBody>
      </p:sp>
      <p:sp>
        <p:nvSpPr>
          <p:cNvPr id="30" name="Shape 30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1" name="Shape 31"/>
          <p:cNvSpPr/>
          <p:nvPr>
            <p:ph idx="3" type="pic"/>
          </p:nvPr>
        </p:nvSpPr>
        <p:spPr>
          <a:xfrm>
            <a:off y="3657600" x="5861050"/>
            <a:ext cy="3200399" cx="328295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Два объекта">
    <p:spTree>
      <p:nvGrpSpPr>
        <p:cNvPr id="33" name="Shape 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" name="Shape 34"/>
          <p:cNvSpPr txBox="1"/>
          <p:nvPr>
            <p:ph idx="1" type="body"/>
          </p:nvPr>
        </p:nvSpPr>
        <p:spPr>
          <a:xfrm>
            <a:off y="3657600" x="5861050"/>
            <a:ext cy="3200399" cx="3274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5" name="Shape 35"/>
          <p:cNvSpPr txBox="1"/>
          <p:nvPr>
            <p:ph idx="2" type="body"/>
          </p:nvPr>
        </p:nvSpPr>
        <p:spPr>
          <a:xfrm>
            <a:off y="1313883" x="2302255"/>
            <a:ext cy="1031050" cx="5299271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6" name="Shape 36"/>
          <p:cNvSpPr txBox="1"/>
          <p:nvPr>
            <p:ph idx="3" type="subTitle"/>
          </p:nvPr>
        </p:nvSpPr>
        <p:spPr>
          <a:xfrm>
            <a:off y="1314450" x="445366"/>
            <a:ext cy="292388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spcBef>
                <a:spcPts val="0"/>
              </a:spcBef>
              <a:spcAft>
                <a:spcPts val="40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9pPr>
          </a:lstStyle>
          <a:p/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1_Заголовок и объект">
    <p:spTree>
      <p:nvGrpSpPr>
        <p:cNvPr id="39" name="Shape 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0" name="Shape 40"/>
          <p:cNvSpPr txBox="1"/>
          <p:nvPr>
            <p:ph idx="1" type="body"/>
          </p:nvPr>
        </p:nvSpPr>
        <p:spPr>
          <a:xfrm>
            <a:off y="1326571" x="2296102"/>
            <a:ext cy="984884" cx="530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lnSpc>
                <a:spcPct val="100000"/>
              </a:lnSpc>
              <a:spcBef>
                <a:spcPts val="0"/>
              </a:spcBef>
              <a:defRPr/>
            </a:lvl1pPr>
            <a:lvl2pPr rtl="0">
              <a:lnSpc>
                <a:spcPct val="100000"/>
              </a:lnSpc>
              <a:spcBef>
                <a:spcPts val="0"/>
              </a:spcBef>
              <a:defRPr/>
            </a:lvl2pPr>
            <a:lvl3pPr rtl="0">
              <a:lnSpc>
                <a:spcPct val="100000"/>
              </a:lnSpc>
              <a:spcBef>
                <a:spcPts val="0"/>
              </a:spcBef>
              <a:defRPr/>
            </a:lvl3pPr>
            <a:lvl4pPr rtl="0">
              <a:lnSpc>
                <a:spcPct val="100000"/>
              </a:lnSpc>
              <a:spcBef>
                <a:spcPts val="0"/>
              </a:spcBef>
              <a:defRPr/>
            </a:lvl4pPr>
            <a:lvl5pPr rtl="0">
              <a:lnSpc>
                <a:spcPct val="100000"/>
              </a:lnSpc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1" name="Shape 41"/>
          <p:cNvSpPr txBox="1"/>
          <p:nvPr>
            <p:ph idx="2" type="subTitle"/>
          </p:nvPr>
        </p:nvSpPr>
        <p:spPr>
          <a:xfrm>
            <a:off y="1352550" x="454602"/>
            <a:ext cy="246220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9pPr>
          </a:lstStyle>
          <a:p/>
        </p:txBody>
      </p:sp>
      <p:sp>
        <p:nvSpPr>
          <p:cNvPr id="42" name="Shape 42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3" name="Shape 43"/>
          <p:cNvSpPr txBox="1"/>
          <p:nvPr>
            <p:ph idx="3" type="body"/>
          </p:nvPr>
        </p:nvSpPr>
        <p:spPr>
          <a:xfrm>
            <a:off y="3592800" x="5805050"/>
            <a:ext cy="3265200" cx="3330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3_Заголовок и объект">
    <p:spTree>
      <p:nvGrpSpPr>
        <p:cNvPr id="45" name="Shape 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6" name="Shape 46"/>
          <p:cNvSpPr txBox="1"/>
          <p:nvPr>
            <p:ph idx="1" type="body"/>
          </p:nvPr>
        </p:nvSpPr>
        <p:spPr>
          <a:xfrm>
            <a:off y="1326571" x="2296102"/>
            <a:ext cy="984884" cx="530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lnSpc>
                <a:spcPct val="100000"/>
              </a:lnSpc>
              <a:spcBef>
                <a:spcPts val="0"/>
              </a:spcBef>
              <a:defRPr/>
            </a:lvl1pPr>
            <a:lvl2pPr rtl="0">
              <a:lnSpc>
                <a:spcPct val="100000"/>
              </a:lnSpc>
              <a:spcBef>
                <a:spcPts val="0"/>
              </a:spcBef>
              <a:defRPr/>
            </a:lvl2pPr>
            <a:lvl3pPr rtl="0">
              <a:lnSpc>
                <a:spcPct val="100000"/>
              </a:lnSpc>
              <a:spcBef>
                <a:spcPts val="0"/>
              </a:spcBef>
              <a:defRPr/>
            </a:lvl3pPr>
            <a:lvl4pPr rtl="0">
              <a:lnSpc>
                <a:spcPct val="100000"/>
              </a:lnSpc>
              <a:spcBef>
                <a:spcPts val="0"/>
              </a:spcBef>
              <a:defRPr/>
            </a:lvl4pPr>
            <a:lvl5pPr rtl="0">
              <a:lnSpc>
                <a:spcPct val="100000"/>
              </a:lnSpc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2" type="subTitle"/>
          </p:nvPr>
        </p:nvSpPr>
        <p:spPr>
          <a:xfrm>
            <a:off y="1352550" x="454602"/>
            <a:ext cy="246220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9pPr>
          </a:lstStyle>
          <a:p/>
        </p:txBody>
      </p:sp>
      <p:sp>
        <p:nvSpPr>
          <p:cNvPr id="48" name="Shape 48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9" name="Shape 49"/>
          <p:cNvSpPr txBox="1"/>
          <p:nvPr>
            <p:ph idx="3" type="body"/>
          </p:nvPr>
        </p:nvSpPr>
        <p:spPr>
          <a:xfrm>
            <a:off y="3592800" x="5805050"/>
            <a:ext cy="3265200" cx="3330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4_Заголовок и объект">
    <p:spTree>
      <p:nvGrpSpPr>
        <p:cNvPr id="51" name="Shape 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2" name="Shape 52"/>
          <p:cNvSpPr txBox="1"/>
          <p:nvPr>
            <p:ph idx="1" type="body"/>
          </p:nvPr>
        </p:nvSpPr>
        <p:spPr>
          <a:xfrm>
            <a:off y="1326571" x="2296102"/>
            <a:ext cy="984884" cx="530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lnSpc>
                <a:spcPct val="100000"/>
              </a:lnSpc>
              <a:spcBef>
                <a:spcPts val="0"/>
              </a:spcBef>
              <a:defRPr/>
            </a:lvl1pPr>
            <a:lvl2pPr rtl="0">
              <a:lnSpc>
                <a:spcPct val="100000"/>
              </a:lnSpc>
              <a:spcBef>
                <a:spcPts val="0"/>
              </a:spcBef>
              <a:defRPr/>
            </a:lvl2pPr>
            <a:lvl3pPr rtl="0">
              <a:lnSpc>
                <a:spcPct val="100000"/>
              </a:lnSpc>
              <a:spcBef>
                <a:spcPts val="0"/>
              </a:spcBef>
              <a:defRPr/>
            </a:lvl3pPr>
            <a:lvl4pPr rtl="0">
              <a:lnSpc>
                <a:spcPct val="100000"/>
              </a:lnSpc>
              <a:spcBef>
                <a:spcPts val="0"/>
              </a:spcBef>
              <a:defRPr/>
            </a:lvl4pPr>
            <a:lvl5pPr rtl="0">
              <a:lnSpc>
                <a:spcPct val="100000"/>
              </a:lnSpc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3" name="Shape 53"/>
          <p:cNvSpPr txBox="1"/>
          <p:nvPr>
            <p:ph idx="2" type="subTitle"/>
          </p:nvPr>
        </p:nvSpPr>
        <p:spPr>
          <a:xfrm>
            <a:off y="1352550" x="454602"/>
            <a:ext cy="246220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A6A6A8"/>
              </a:buClr>
              <a:buFont typeface="Arial"/>
              <a:buNone/>
              <a:defRPr/>
            </a:lvl9pPr>
          </a:lstStyle>
          <a:p/>
        </p:txBody>
      </p:sp>
      <p:sp>
        <p:nvSpPr>
          <p:cNvPr id="54" name="Shape 54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3" type="body"/>
          </p:nvPr>
        </p:nvSpPr>
        <p:spPr>
          <a:xfrm>
            <a:off y="3592800" x="5805050"/>
            <a:ext cy="3265200" cx="3330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6" name="Shape 56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Титульный слайд">
    <p:spTree>
      <p:nvGrpSpPr>
        <p:cNvPr id="64" name="Shape 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5" name="Shape 65"/>
          <p:cNvSpPr txBox="1"/>
          <p:nvPr>
            <p:ph idx="1" type="subTitle"/>
          </p:nvPr>
        </p:nvSpPr>
        <p:spPr>
          <a:xfrm>
            <a:off y="1362075" x="454602"/>
            <a:ext cy="292388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3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9pPr>
          </a:lstStyle>
          <a:p/>
        </p:txBody>
      </p:sp>
      <p:sp>
        <p:nvSpPr>
          <p:cNvPr id="66" name="Shape 66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7" name="Shape 67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Заголовок и объект">
    <p:spTree>
      <p:nvGrpSpPr>
        <p:cNvPr id="68" name="Shape 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" name="Shape 69"/>
          <p:cNvSpPr txBox="1"/>
          <p:nvPr>
            <p:ph idx="1" type="body"/>
          </p:nvPr>
        </p:nvSpPr>
        <p:spPr>
          <a:xfrm>
            <a:off y="1326571" x="2296102"/>
            <a:ext cy="984884" cx="530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lnSpc>
                <a:spcPct val="100000"/>
              </a:lnSpc>
              <a:spcBef>
                <a:spcPts val="0"/>
              </a:spcBef>
              <a:defRPr/>
            </a:lvl1pPr>
            <a:lvl2pPr rtl="0">
              <a:lnSpc>
                <a:spcPct val="100000"/>
              </a:lnSpc>
              <a:spcBef>
                <a:spcPts val="0"/>
              </a:spcBef>
              <a:defRPr/>
            </a:lvl2pPr>
            <a:lvl3pPr rtl="0">
              <a:lnSpc>
                <a:spcPct val="100000"/>
              </a:lnSpc>
              <a:spcBef>
                <a:spcPts val="0"/>
              </a:spcBef>
              <a:defRPr/>
            </a:lvl3pPr>
            <a:lvl4pPr rtl="0">
              <a:lnSpc>
                <a:spcPct val="100000"/>
              </a:lnSpc>
              <a:spcBef>
                <a:spcPts val="0"/>
              </a:spcBef>
              <a:defRPr/>
            </a:lvl4pPr>
            <a:lvl5pPr rtl="0">
              <a:lnSpc>
                <a:spcPct val="100000"/>
              </a:lnSpc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0" name="Shape 70"/>
          <p:cNvSpPr txBox="1"/>
          <p:nvPr>
            <p:ph idx="2" type="subTitle"/>
          </p:nvPr>
        </p:nvSpPr>
        <p:spPr>
          <a:xfrm>
            <a:off y="1352550" x="454602"/>
            <a:ext cy="246220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9pPr>
          </a:lstStyle>
          <a:p/>
        </p:txBody>
      </p:sp>
      <p:sp>
        <p:nvSpPr>
          <p:cNvPr id="71" name="Shape 71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2" name="Shape 72"/>
          <p:cNvSpPr txBox="1"/>
          <p:nvPr>
            <p:ph idx="3" type="body"/>
          </p:nvPr>
        </p:nvSpPr>
        <p:spPr>
          <a:xfrm>
            <a:off y="3592800" x="5805050"/>
            <a:ext cy="3265200" cx="3330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3" name="Shape 73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Заголовок раздела">
    <p:spTree>
      <p:nvGrpSpPr>
        <p:cNvPr id="74" name="Shape 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" name="Shape 75"/>
          <p:cNvSpPr txBox="1"/>
          <p:nvPr>
            <p:ph idx="1" type="body"/>
          </p:nvPr>
        </p:nvSpPr>
        <p:spPr>
          <a:xfrm>
            <a:off y="1316037" x="2302452"/>
            <a:ext cy="1500187" cx="5954712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 indent="0" marL="0"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Clr>
                <a:srgbClr val="9D9D9E"/>
              </a:buClr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Clr>
                <a:srgbClr val="9D9D9E"/>
              </a:buClr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Clr>
                <a:srgbClr val="9D9D9E"/>
              </a:buClr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Clr>
                <a:srgbClr val="9D9D9E"/>
              </a:buClr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Clr>
                <a:srgbClr val="9D9D9E"/>
              </a:buClr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Clr>
                <a:srgbClr val="9D9D9E"/>
              </a:buClr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Clr>
                <a:srgbClr val="9D9D9E"/>
              </a:buClr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Clr>
                <a:srgbClr val="9D9D9E"/>
              </a:buClr>
              <a:buFont typeface="Arial"/>
              <a:buNone/>
              <a:defRPr/>
            </a:lvl9pPr>
          </a:lstStyle>
          <a:p/>
        </p:txBody>
      </p:sp>
      <p:sp>
        <p:nvSpPr>
          <p:cNvPr id="76" name="Shape 76"/>
          <p:cNvSpPr txBox="1"/>
          <p:nvPr>
            <p:ph idx="2" type="subTitle"/>
          </p:nvPr>
        </p:nvSpPr>
        <p:spPr>
          <a:xfrm>
            <a:off y="1314450" x="454602"/>
            <a:ext cy="292388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3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9pPr>
          </a:lstStyle>
          <a:p/>
        </p:txBody>
      </p:sp>
      <p:sp>
        <p:nvSpPr>
          <p:cNvPr id="77" name="Shape 77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Два объекта">
    <p:spTree>
      <p:nvGrpSpPr>
        <p:cNvPr id="79" name="Shape 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0" name="Shape 80"/>
          <p:cNvSpPr txBox="1"/>
          <p:nvPr>
            <p:ph idx="1" type="body"/>
          </p:nvPr>
        </p:nvSpPr>
        <p:spPr>
          <a:xfrm>
            <a:off y="1600200" x="457200"/>
            <a:ext cy="4525963" cx="403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81" name="Shape 81"/>
          <p:cNvSpPr txBox="1"/>
          <p:nvPr>
            <p:ph idx="2" type="body"/>
          </p:nvPr>
        </p:nvSpPr>
        <p:spPr>
          <a:xfrm>
            <a:off y="1600200" x="4648200"/>
            <a:ext cy="1031050" cx="403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82" name="Shape 82"/>
          <p:cNvSpPr txBox="1"/>
          <p:nvPr>
            <p:ph idx="3" type="subTitle"/>
          </p:nvPr>
        </p:nvSpPr>
        <p:spPr>
          <a:xfrm>
            <a:off y="1314450" x="454602"/>
            <a:ext cy="292388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3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9pPr>
          </a:lstStyle>
          <a:p/>
        </p:txBody>
      </p:sp>
      <p:sp>
        <p:nvSpPr>
          <p:cNvPr id="83" name="Shape 83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84" name="Shape 84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Сравнение">
    <p:spTree>
      <p:nvGrpSpPr>
        <p:cNvPr id="85" name="Shape 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" name="Shape 86"/>
          <p:cNvSpPr txBox="1"/>
          <p:nvPr>
            <p:ph idx="1" type="body"/>
          </p:nvPr>
        </p:nvSpPr>
        <p:spPr>
          <a:xfrm>
            <a:off y="1535112" x="457200"/>
            <a:ext cy="292388" cx="4040187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  <p:sp>
        <p:nvSpPr>
          <p:cNvPr id="87" name="Shape 87"/>
          <p:cNvSpPr txBox="1"/>
          <p:nvPr>
            <p:ph idx="2" type="body"/>
          </p:nvPr>
        </p:nvSpPr>
        <p:spPr>
          <a:xfrm>
            <a:off y="2174875" x="457200"/>
            <a:ext cy="1031050" cx="4040187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88" name="Shape 88"/>
          <p:cNvSpPr txBox="1"/>
          <p:nvPr>
            <p:ph idx="3" type="body"/>
          </p:nvPr>
        </p:nvSpPr>
        <p:spPr>
          <a:xfrm>
            <a:off y="1535112" x="4645025"/>
            <a:ext cy="292388" cx="40417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 rtl="0" indent="0" marL="0">
              <a:spcBef>
                <a:spcPts val="0"/>
              </a:spcBef>
              <a:buFont typeface="Arial"/>
              <a:buNone/>
              <a:defRPr/>
            </a:lvl1pPr>
            <a:lvl2pPr rtl="0" indent="0" marL="457200">
              <a:spcBef>
                <a:spcPts val="0"/>
              </a:spcBef>
              <a:buFont typeface="Arial"/>
              <a:buNone/>
              <a:defRPr/>
            </a:lvl2pPr>
            <a:lvl3pPr rtl="0" indent="0" marL="914400">
              <a:spcBef>
                <a:spcPts val="0"/>
              </a:spcBef>
              <a:buFont typeface="Arial"/>
              <a:buNone/>
              <a:defRPr/>
            </a:lvl3pPr>
            <a:lvl4pPr rtl="0" indent="0" marL="1371600">
              <a:spcBef>
                <a:spcPts val="0"/>
              </a:spcBef>
              <a:buFont typeface="Arial"/>
              <a:buNone/>
              <a:defRPr/>
            </a:lvl4pPr>
            <a:lvl5pPr rtl="0" indent="0" marL="1828800">
              <a:spcBef>
                <a:spcPts val="0"/>
              </a:spcBef>
              <a:buFont typeface="Arial"/>
              <a:buNone/>
              <a:defRPr/>
            </a:lvl5pPr>
            <a:lvl6pPr rtl="0" indent="0" marL="2286000">
              <a:spcBef>
                <a:spcPts val="0"/>
              </a:spcBef>
              <a:buFont typeface="Arial"/>
              <a:buNone/>
              <a:defRPr/>
            </a:lvl6pPr>
            <a:lvl7pPr rtl="0" indent="0" marL="2743200">
              <a:spcBef>
                <a:spcPts val="0"/>
              </a:spcBef>
              <a:buFont typeface="Arial"/>
              <a:buNone/>
              <a:defRPr/>
            </a:lvl7pPr>
            <a:lvl8pPr rtl="0" indent="0" marL="3200400">
              <a:spcBef>
                <a:spcPts val="0"/>
              </a:spcBef>
              <a:buFont typeface="Arial"/>
              <a:buNone/>
              <a:defRPr/>
            </a:lvl8pPr>
            <a:lvl9pPr rtl="0" indent="0" marL="365760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  <p:sp>
        <p:nvSpPr>
          <p:cNvPr id="89" name="Shape 89"/>
          <p:cNvSpPr txBox="1"/>
          <p:nvPr>
            <p:ph idx="4" type="body"/>
          </p:nvPr>
        </p:nvSpPr>
        <p:spPr>
          <a:xfrm>
            <a:off y="2174875" x="4645025"/>
            <a:ext cy="1031050" cx="4041774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90" name="Shape 90"/>
          <p:cNvSpPr txBox="1"/>
          <p:nvPr>
            <p:ph idx="5" type="subTitle"/>
          </p:nvPr>
        </p:nvSpPr>
        <p:spPr>
          <a:xfrm>
            <a:off y="1362075" x="473075"/>
            <a:ext cy="292388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3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9pPr>
          </a:lstStyle>
          <a:p/>
        </p:txBody>
      </p:sp>
      <p:sp>
        <p:nvSpPr>
          <p:cNvPr id="91" name="Shape 91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92" name="Shape 92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Только заголовок">
    <p:spTree>
      <p:nvGrpSpPr>
        <p:cNvPr id="93" name="Shape 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" name="Shape 94"/>
          <p:cNvSpPr txBox="1"/>
          <p:nvPr>
            <p:ph idx="1" type="subTitle"/>
          </p:nvPr>
        </p:nvSpPr>
        <p:spPr>
          <a:xfrm>
            <a:off y="1362075" x="473075"/>
            <a:ext cy="292388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3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9pPr>
          </a:lstStyle>
          <a:p/>
        </p:txBody>
      </p:sp>
      <p:sp>
        <p:nvSpPr>
          <p:cNvPr id="95" name="Shape 95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96" name="Shape 96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Объект с подписью">
    <p:spTree>
      <p:nvGrpSpPr>
        <p:cNvPr id="97" name="Shape 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" name="Shape 98"/>
          <p:cNvSpPr txBox="1"/>
          <p:nvPr>
            <p:ph idx="1" type="body"/>
          </p:nvPr>
        </p:nvSpPr>
        <p:spPr>
          <a:xfrm>
            <a:off y="1345036" x="2299864"/>
            <a:ext cy="5269353" cx="631824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99" name="Shape 99"/>
          <p:cNvSpPr txBox="1"/>
          <p:nvPr>
            <p:ph idx="2" type="subTitle"/>
          </p:nvPr>
        </p:nvSpPr>
        <p:spPr>
          <a:xfrm>
            <a:off y="1362075" x="454602"/>
            <a:ext cy="292388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3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00" name="Shape 100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01" name="Shape 101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1_Заголовок и объект">
    <p:spTree>
      <p:nvGrpSpPr>
        <p:cNvPr id="102" name="Shape 1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y="544512" x="2574925"/>
            <a:ext cy="369886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>
              <a:spcBef>
                <a:spcPts val="0"/>
              </a:spcBef>
              <a:spcAft>
                <a:spcPts val="0"/>
              </a:spcAft>
              <a:defRPr/>
            </a:lvl1pPr>
            <a:lvl2pPr algn="l" rtl="0">
              <a:spcBef>
                <a:spcPts val="0"/>
              </a:spcBef>
              <a:spcAft>
                <a:spcPts val="0"/>
              </a:spcAft>
              <a:defRPr/>
            </a:lvl2pPr>
            <a:lvl3pPr algn="l" rtl="0">
              <a:spcBef>
                <a:spcPts val="0"/>
              </a:spcBef>
              <a:spcAft>
                <a:spcPts val="0"/>
              </a:spcAft>
              <a:defRPr/>
            </a:lvl3pPr>
            <a:lvl4pPr algn="l" rtl="0">
              <a:spcBef>
                <a:spcPts val="0"/>
              </a:spcBef>
              <a:spcAft>
                <a:spcPts val="0"/>
              </a:spcAft>
              <a:defRPr/>
            </a:lvl4pPr>
            <a:lvl5pPr algn="l" rtl="0">
              <a:spcBef>
                <a:spcPts val="0"/>
              </a:spcBef>
              <a:spcAft>
                <a:spcPts val="0"/>
              </a:spcAft>
              <a:defRPr/>
            </a:lvl5pPr>
            <a:lvl6pPr algn="l" rtl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y="894336" x="1769061"/>
            <a:ext cy="1031050" cx="6867163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indent="-230188" marL="268288">
              <a:lnSpc>
                <a:spcPct val="13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Char char="►"/>
              <a:defRPr/>
            </a:lvl1pPr>
            <a:lvl2pPr algn="l" rtl="0" indent="-222250" marL="74295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Char char="•"/>
              <a:defRPr/>
            </a:lvl2pPr>
            <a:lvl3pPr algn="l" rtl="0" indent="-165100" marL="11430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Char char="•"/>
              <a:defRPr/>
            </a:lvl3pPr>
            <a:lvl4pPr algn="l" rtl="0" indent="-165100" marL="1600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Char char="•"/>
              <a:defRPr/>
            </a:lvl4pPr>
            <a:lvl5pPr algn="l" rtl="0" indent="-165100" marL="2057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Char char="•"/>
              <a:defRPr/>
            </a:lvl5pPr>
            <a:lvl6pPr algn="l" rtl="0" indent="-101600" marL="25146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algn="l" rtl="0" indent="-101600" marL="29718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algn="l" rtl="0" indent="-101600" marL="34290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algn="l" rtl="0" indent="-101600" marL="38862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105" name="Shape 105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3_Заголовок и объект">
    <p:spTree>
      <p:nvGrpSpPr>
        <p:cNvPr id="106" name="Shape 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" name="Shape 107"/>
          <p:cNvSpPr txBox="1"/>
          <p:nvPr>
            <p:ph idx="1" type="body"/>
          </p:nvPr>
        </p:nvSpPr>
        <p:spPr>
          <a:xfrm>
            <a:off y="1326571" x="2296102"/>
            <a:ext cy="984884" cx="530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lnSpc>
                <a:spcPct val="100000"/>
              </a:lnSpc>
              <a:spcBef>
                <a:spcPts val="0"/>
              </a:spcBef>
              <a:defRPr/>
            </a:lvl1pPr>
            <a:lvl2pPr rtl="0">
              <a:lnSpc>
                <a:spcPct val="100000"/>
              </a:lnSpc>
              <a:spcBef>
                <a:spcPts val="0"/>
              </a:spcBef>
              <a:defRPr/>
            </a:lvl2pPr>
            <a:lvl3pPr rtl="0">
              <a:lnSpc>
                <a:spcPct val="100000"/>
              </a:lnSpc>
              <a:spcBef>
                <a:spcPts val="0"/>
              </a:spcBef>
              <a:defRPr/>
            </a:lvl3pPr>
            <a:lvl4pPr rtl="0">
              <a:lnSpc>
                <a:spcPct val="100000"/>
              </a:lnSpc>
              <a:spcBef>
                <a:spcPts val="0"/>
              </a:spcBef>
              <a:defRPr/>
            </a:lvl4pPr>
            <a:lvl5pPr rtl="0">
              <a:lnSpc>
                <a:spcPct val="100000"/>
              </a:lnSpc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08" name="Shape 108"/>
          <p:cNvSpPr txBox="1"/>
          <p:nvPr>
            <p:ph idx="2" type="subTitle"/>
          </p:nvPr>
        </p:nvSpPr>
        <p:spPr>
          <a:xfrm>
            <a:off y="1352550" x="454602"/>
            <a:ext cy="246220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09" name="Shape 109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0" name="Shape 110"/>
          <p:cNvSpPr txBox="1"/>
          <p:nvPr>
            <p:ph idx="3" type="body"/>
          </p:nvPr>
        </p:nvSpPr>
        <p:spPr>
          <a:xfrm>
            <a:off y="3592800" x="5805050"/>
            <a:ext cy="3265200" cx="3330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1" name="Shape 111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4_Заголовок и объект">
    <p:spTree>
      <p:nvGrpSpPr>
        <p:cNvPr id="112" name="Shape 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" name="Shape 113"/>
          <p:cNvSpPr txBox="1"/>
          <p:nvPr>
            <p:ph idx="1" type="body"/>
          </p:nvPr>
        </p:nvSpPr>
        <p:spPr>
          <a:xfrm>
            <a:off y="1326571" x="2296102"/>
            <a:ext cy="984884" cx="530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lnSpc>
                <a:spcPct val="100000"/>
              </a:lnSpc>
              <a:spcBef>
                <a:spcPts val="0"/>
              </a:spcBef>
              <a:defRPr/>
            </a:lvl1pPr>
            <a:lvl2pPr rtl="0">
              <a:lnSpc>
                <a:spcPct val="100000"/>
              </a:lnSpc>
              <a:spcBef>
                <a:spcPts val="0"/>
              </a:spcBef>
              <a:defRPr/>
            </a:lvl2pPr>
            <a:lvl3pPr rtl="0">
              <a:lnSpc>
                <a:spcPct val="100000"/>
              </a:lnSpc>
              <a:spcBef>
                <a:spcPts val="0"/>
              </a:spcBef>
              <a:defRPr/>
            </a:lvl3pPr>
            <a:lvl4pPr rtl="0">
              <a:lnSpc>
                <a:spcPct val="100000"/>
              </a:lnSpc>
              <a:spcBef>
                <a:spcPts val="0"/>
              </a:spcBef>
              <a:defRPr/>
            </a:lvl4pPr>
            <a:lvl5pPr rtl="0">
              <a:lnSpc>
                <a:spcPct val="100000"/>
              </a:lnSpc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4" name="Shape 114"/>
          <p:cNvSpPr txBox="1"/>
          <p:nvPr>
            <p:ph idx="2" type="subTitle"/>
          </p:nvPr>
        </p:nvSpPr>
        <p:spPr>
          <a:xfrm>
            <a:off y="1352550" x="454602"/>
            <a:ext cy="246220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15" name="Shape 115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6" name="Shape 116"/>
          <p:cNvSpPr txBox="1"/>
          <p:nvPr>
            <p:ph idx="3" type="body"/>
          </p:nvPr>
        </p:nvSpPr>
        <p:spPr>
          <a:xfrm>
            <a:off y="3592800" x="5805050"/>
            <a:ext cy="3265200" cx="3330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17" name="Shape 117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Пустой слайд">
    <p:spTree>
      <p:nvGrpSpPr>
        <p:cNvPr id="118" name="Shape 1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9" name="Shape 119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6_Заголовок и объект">
    <p:spTree>
      <p:nvGrpSpPr>
        <p:cNvPr id="120" name="Shape 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1" name="Shape 121"/>
          <p:cNvSpPr txBox="1"/>
          <p:nvPr>
            <p:ph idx="1" type="body"/>
          </p:nvPr>
        </p:nvSpPr>
        <p:spPr>
          <a:xfrm>
            <a:off y="1326571" x="2296102"/>
            <a:ext cy="984884" cx="5308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lnSpc>
                <a:spcPct val="100000"/>
              </a:lnSpc>
              <a:spcBef>
                <a:spcPts val="0"/>
              </a:spcBef>
              <a:defRPr/>
            </a:lvl1pPr>
            <a:lvl2pPr rtl="0">
              <a:lnSpc>
                <a:spcPct val="100000"/>
              </a:lnSpc>
              <a:spcBef>
                <a:spcPts val="0"/>
              </a:spcBef>
              <a:defRPr/>
            </a:lvl2pPr>
            <a:lvl3pPr rtl="0">
              <a:lnSpc>
                <a:spcPct val="100000"/>
              </a:lnSpc>
              <a:spcBef>
                <a:spcPts val="0"/>
              </a:spcBef>
              <a:defRPr/>
            </a:lvl3pPr>
            <a:lvl4pPr rtl="0">
              <a:lnSpc>
                <a:spcPct val="100000"/>
              </a:lnSpc>
              <a:spcBef>
                <a:spcPts val="0"/>
              </a:spcBef>
              <a:defRPr/>
            </a:lvl4pPr>
            <a:lvl5pPr rtl="0">
              <a:lnSpc>
                <a:spcPct val="100000"/>
              </a:lnSpc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22" name="Shape 122"/>
          <p:cNvSpPr txBox="1"/>
          <p:nvPr>
            <p:ph idx="2" type="subTitle"/>
          </p:nvPr>
        </p:nvSpPr>
        <p:spPr>
          <a:xfrm>
            <a:off y="1352550" x="454602"/>
            <a:ext cy="246220" cx="18891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r" rtl="0" marR="0" indent="0" mar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Font typeface="Arial"/>
              <a:buNone/>
              <a:defRPr/>
            </a:lvl1pPr>
            <a:lvl2pPr algn="ctr" rtl="0" marR="0" indent="0" marL="457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2pPr>
            <a:lvl3pPr algn="ctr" rtl="0" marR="0" indent="0" marL="914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3pPr>
            <a:lvl4pPr algn="ctr" rtl="0" marR="0" indent="0" marL="13716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4pPr>
            <a:lvl5pPr algn="ctr" rtl="0" marR="0" indent="0" marL="18288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None/>
              <a:defRPr/>
            </a:lvl5pPr>
            <a:lvl6pPr algn="ctr" rtl="0" marR="0" indent="0" marL="22860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6pPr>
            <a:lvl7pPr algn="ctr" rtl="0" marR="0" indent="0" marL="27432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7pPr>
            <a:lvl8pPr algn="ctr" rtl="0" marR="0" indent="0" marL="32004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8pPr>
            <a:lvl9pPr algn="ctr" rtl="0" marR="0" indent="0" marL="3657600">
              <a:spcBef>
                <a:spcPts val="400"/>
              </a:spcBef>
              <a:buClr>
                <a:srgbClr val="9D9D9E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23" name="Shape 123"/>
          <p:cNvSpPr txBox="1"/>
          <p:nvPr>
            <p:ph type="title"/>
          </p:nvPr>
        </p:nvSpPr>
        <p:spPr>
          <a:xfrm>
            <a:off y="544512" x="2574925"/>
            <a:ext cy="369332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24" name="Shape 124"/>
          <p:cNvSpPr txBox="1"/>
          <p:nvPr>
            <p:ph idx="3" type="body"/>
          </p:nvPr>
        </p:nvSpPr>
        <p:spPr>
          <a:xfrm>
            <a:off y="3592800" x="5805050"/>
            <a:ext cy="3265200" cx="3330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125" name="Shape 125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media/image00.jpg" Type="http://schemas.openxmlformats.org/officeDocument/2006/relationships/image" Id="rId2"/><Relationship Target="../media/image24.png" Type="http://schemas.openxmlformats.org/officeDocument/2006/relationships/image" Id="rId1"/><Relationship Target="../theme/theme5.xml" Type="http://schemas.openxmlformats.org/officeDocument/2006/relationships/theme" Id="rId4"/><Relationship Target="../slideLayouts/slideLayout1.xml" Type="http://schemas.openxmlformats.org/officeDocument/2006/relationships/slideLayout" Id="rId3"/></Relationships>
</file>

<file path=ppt/slideMasters/_rels/slideMaster2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media/image01.jpg" Type="http://schemas.openxmlformats.org/officeDocument/2006/relationships/image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2.xml" Type="http://schemas.openxmlformats.org/officeDocument/2006/relationships/theme" Id="rId7"/></Relationships>
</file>

<file path=ppt/slideMasters/_rels/slideMaster3.xml.rels><?xml version="1.0" encoding="UTF-8" standalone="yes"?><Relationships xmlns="http://schemas.openxmlformats.org/package/2006/relationships"><Relationship Target="../theme/theme6.xml" Type="http://schemas.openxmlformats.org/officeDocument/2006/relationships/theme" Id="rId14"/><Relationship Target="../slideLayouts/slideLayout7.xml" Type="http://schemas.openxmlformats.org/officeDocument/2006/relationships/slideLayout" Id="rId2"/><Relationship Target="../slideLayouts/slideLayout17.xml" Type="http://schemas.openxmlformats.org/officeDocument/2006/relationships/slideLayout" Id="rId12"/><Relationship Target="../slideLayouts/slideLayout18.xml" Type="http://schemas.openxmlformats.org/officeDocument/2006/relationships/slideLayout" Id="rId13"/><Relationship Target="../media/image01.jpg" Type="http://schemas.openxmlformats.org/officeDocument/2006/relationships/image" Id="rId1"/><Relationship Target="../slideLayouts/slideLayout9.xml" Type="http://schemas.openxmlformats.org/officeDocument/2006/relationships/slideLayout" Id="rId4"/><Relationship Target="../slideLayouts/slideLayout15.xml" Type="http://schemas.openxmlformats.org/officeDocument/2006/relationships/slideLayout" Id="rId10"/><Relationship Target="../slideLayouts/slideLayout8.xml" Type="http://schemas.openxmlformats.org/officeDocument/2006/relationships/slideLayout" Id="rId3"/><Relationship Target="../slideLayouts/slideLayout16.xml" Type="http://schemas.openxmlformats.org/officeDocument/2006/relationships/slideLayout" Id="rId11"/><Relationship Target="../slideLayouts/slideLayout14.xml" Type="http://schemas.openxmlformats.org/officeDocument/2006/relationships/slideLayout" Id="rId9"/><Relationship Target="../slideLayouts/slideLayout11.xml" Type="http://schemas.openxmlformats.org/officeDocument/2006/relationships/slideLayout" Id="rId6"/><Relationship Target="../slideLayouts/slideLayout10.xml" Type="http://schemas.openxmlformats.org/officeDocument/2006/relationships/slideLayout" Id="rId5"/><Relationship Target="../slideLayouts/slideLayout13.xml" Type="http://schemas.openxmlformats.org/officeDocument/2006/relationships/slideLayout" Id="rId8"/><Relationship Target="../slideLayouts/slideLayout12.xml" Type="http://schemas.openxmlformats.org/officeDocument/2006/relationships/slideLayout" Id="rId7"/></Relationships>
</file>

<file path=ppt/slideMasters/_rels/slideMaster4.xml.rels><?xml version="1.0" encoding="UTF-8" standalone="yes"?><Relationships xmlns="http://schemas.openxmlformats.org/package/2006/relationships"><Relationship Target="../theme/theme4.xml" Type="http://schemas.openxmlformats.org/officeDocument/2006/relationships/theme" Id="rId2"/><Relationship Target="../media/image01.jpg" Type="http://schemas.openxmlformats.org/officeDocument/2006/relationships/image" Id="rId1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" name="Shape 9"/>
          <p:cNvSpPr/>
          <p:nvPr/>
        </p:nvSpPr>
        <p:spPr>
          <a:xfrm>
            <a:off y="304800" x="425450"/>
            <a:ext cy="6124574" cx="8361363"/>
          </a:xfrm>
          <a:prstGeom prst="rect">
            <a:avLst/>
          </a:prstGeom>
          <a:noFill/>
          <a:ln w="9525" cap="flat">
            <a:solidFill>
              <a:srgbClr val="C0000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Shape 10"/>
          <p:cNvSpPr txBox="1"/>
          <p:nvPr>
            <p:ph type="title"/>
          </p:nvPr>
        </p:nvSpPr>
        <p:spPr>
          <a:xfrm>
            <a:off y="2849563" x="4883150"/>
            <a:ext cy="1143000" cx="320357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R="0" indent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R="0" indent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R="0" indent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pic>
        <p:nvPicPr>
          <p:cNvPr id="11" name="Shape 11"/>
          <p:cNvPicPr preferRelativeResize="0"/>
          <p:nvPr/>
        </p:nvPicPr>
        <p:blipFill rotWithShape="1">
          <a:blip r:embed="rId1">
            <a:alphaModFix/>
          </a:blip>
          <a:srcRect t="45490" b="40025" r="52964" l="45554"/>
          <a:stretch/>
        </p:blipFill>
        <p:spPr>
          <a:xfrm>
            <a:off y="2628900" x="8134350"/>
            <a:ext cy="1412874" cx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12"/>
          <p:cNvSpPr txBox="1"/>
          <p:nvPr>
            <p:ph idx="10" type="dt"/>
          </p:nvPr>
        </p:nvSpPr>
        <p:spPr>
          <a:xfrm>
            <a:off y="4114800" x="862012"/>
            <a:ext cy="365125" cx="21335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13" name="Shape 13"/>
          <p:cNvSpPr txBox="1"/>
          <p:nvPr>
            <p:ph idx="1" type="body"/>
          </p:nvPr>
        </p:nvSpPr>
        <p:spPr>
          <a:xfrm>
            <a:off y="4627562" x="860425"/>
            <a:ext cy="1077912" cx="2981325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-279400" marL="34290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1pPr>
            <a:lvl2pPr algn="l" rtl="0" marR="0" indent="-222250" marL="74295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2pPr>
            <a:lvl3pPr algn="l" rtl="0" marR="0" indent="-165100" marL="114300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•"/>
              <a:defRPr/>
            </a:lvl3pPr>
            <a:lvl4pPr algn="l" rtl="0" marR="0" indent="-165100" marL="160020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–"/>
              <a:defRPr/>
            </a:lvl4pPr>
            <a:lvl5pPr algn="l" rtl="0" marR="0" indent="-165100" marL="205740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Char char="»"/>
              <a:defRPr/>
            </a:lvl5pPr>
            <a:lvl6pPr algn="l" rtl="0" marR="0" indent="-101600" marL="25146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algn="l" rtl="0" marR="0" indent="-101600" marL="29718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algn="l" rtl="0" marR="0" indent="-101600" marL="34290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algn="l" rtl="0" marR="0" indent="-101600" marL="38862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pic>
        <p:nvPicPr>
          <p:cNvPr id="14" name="Shape 14"/>
          <p:cNvPicPr preferRelativeResize="0"/>
          <p:nvPr/>
        </p:nvPicPr>
        <p:blipFill rotWithShape="1">
          <a:blip r:embed="rId1">
            <a:alphaModFix/>
          </a:blip>
          <a:srcRect t="45490" b="40025" r="52964" l="45554"/>
          <a:stretch/>
        </p:blipFill>
        <p:spPr>
          <a:xfrm>
            <a:off y="2628900" x="4592637"/>
            <a:ext cy="1412874" cx="179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Shape 15"/>
          <p:cNvPicPr preferRelativeResize="0"/>
          <p:nvPr/>
        </p:nvPicPr>
        <p:blipFill rotWithShape="1">
          <a:blip r:embed="rId2">
            <a:alphaModFix/>
          </a:blip>
          <a:srcRect t="0" b="0" r="0" l="0"/>
          <a:stretch/>
        </p:blipFill>
        <p:spPr>
          <a:xfrm>
            <a:off y="2932113" x="433387"/>
            <a:ext cy="973136" cx="3130549"/>
          </a:xfrm>
          <a:prstGeom prst="rect">
            <a:avLst/>
          </a:prstGeom>
          <a:noFill/>
          <a:ln>
            <a:noFill/>
          </a:ln>
        </p:spPr>
      </p:pic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3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0" name="Shape 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y="544512" x="2574925"/>
            <a:ext cy="369886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R="0" indent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R="0" indent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R="0" indent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y="1317625" x="2305050"/>
            <a:ext cy="1066799" cx="6248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-230188" marL="268288">
              <a:spcBef>
                <a:spcPts val="0"/>
              </a:spcBef>
              <a:spcAft>
                <a:spcPts val="400"/>
              </a:spcAft>
              <a:buClr>
                <a:srgbClr val="CC0000"/>
              </a:buClr>
              <a:buFont typeface="Arial"/>
              <a:buChar char="►"/>
              <a:defRPr/>
            </a:lvl1pPr>
            <a:lvl2pPr algn="l" rtl="0" marR="0" indent="-222250" marL="74295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Char char="•"/>
              <a:defRPr/>
            </a:lvl2pPr>
            <a:lvl3pPr algn="l" rtl="0" marR="0" indent="-165100" marL="11430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Char char="•"/>
              <a:defRPr/>
            </a:lvl3pPr>
            <a:lvl4pPr algn="l" rtl="0" marR="0" indent="-165100" marL="16002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Char char="•"/>
              <a:defRPr/>
            </a:lvl4pPr>
            <a:lvl5pPr algn="l" rtl="0" marR="0" indent="-165100" marL="2057400"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Arial"/>
              <a:buChar char="•"/>
              <a:defRPr/>
            </a:lvl5pPr>
            <a:lvl6pPr algn="l" rtl="0" marR="0" indent="-101600" marL="25146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algn="l" rtl="0" marR="0" indent="-101600" marL="29718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algn="l" rtl="0" marR="0" indent="-101600" marL="34290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algn="l" rtl="0" marR="0" indent="-101600" marL="38862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/>
        </p:nvSpPr>
        <p:spPr>
          <a:xfrm>
            <a:off y="571500" x="8026400"/>
            <a:ext cy="365125" cx="355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3000" lang="en-US" i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</a:p>
        </p:txBody>
      </p:sp>
      <p:cxnSp>
        <p:nvCxnSpPr>
          <p:cNvPr id="25" name="Shape 25"/>
          <p:cNvCxnSpPr/>
          <p:nvPr/>
        </p:nvCxnSpPr>
        <p:spPr>
          <a:xfrm rot="5400000">
            <a:off y="3569493" x="-732630"/>
            <a:ext cy="0" cx="6119811"/>
          </a:xfrm>
          <a:prstGeom prst="straightConnector1">
            <a:avLst/>
          </a:prstGeom>
          <a:noFill/>
          <a:ln w="9525" cap="flat">
            <a:solidFill>
              <a:srgbClr val="818187"/>
            </a:solidFill>
            <a:prstDash val="solid"/>
            <a:round/>
            <a:headEnd w="med" len="med" type="none"/>
            <a:tailEnd w="med" len="med" type="none"/>
          </a:ln>
        </p:spPr>
      </p:cxnSp>
      <p:pic>
        <p:nvPicPr>
          <p:cNvPr id="26" name="Shape 26"/>
          <p:cNvPicPr preferRelativeResize="0"/>
          <p:nvPr/>
        </p:nvPicPr>
        <p:blipFill rotWithShape="1">
          <a:blip r:embed="rId1">
            <a:alphaModFix/>
          </a:blip>
          <a:srcRect t="0" b="0" r="0" l="0"/>
          <a:stretch/>
        </p:blipFill>
        <p:spPr>
          <a:xfrm>
            <a:off y="508000" x="558800"/>
            <a:ext cy="508000" cx="1638300"/>
          </a:xfrm>
          <a:prstGeom prst="rect">
            <a:avLst/>
          </a:prstGeom>
          <a:noFill/>
          <a:ln>
            <a:noFill/>
          </a:ln>
        </p:spPr>
      </p:pic>
    </p:spTree>
  </p:cSld>
  <p:clrMap accent2="accent2" accent3="accent3" accent4="accent4" accent5="accent5" accent6="accent6" hlink="hlink" tx2="lt2" tx1="dk1" bg2="dk2" bg1="lt1" folHlink="folHlink" accent1="accent1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8" name="Shape 58"/>
          <p:cNvSpPr txBox="1"/>
          <p:nvPr>
            <p:ph type="title"/>
          </p:nvPr>
        </p:nvSpPr>
        <p:spPr>
          <a:xfrm>
            <a:off y="544512" x="2574925"/>
            <a:ext cy="369886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R="0" indent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R="0" indent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R="0" indent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y="1317625" x="2295525"/>
            <a:ext cy="1030287" cx="6248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l" rtl="0" marR="0" indent="-230188" marL="268288">
              <a:lnSpc>
                <a:spcPct val="130000"/>
              </a:lnSpc>
              <a:spcBef>
                <a:spcPts val="200"/>
              </a:spcBef>
              <a:spcAft>
                <a:spcPts val="0"/>
              </a:spcAft>
              <a:buClr>
                <a:srgbClr val="CC0000"/>
              </a:buClr>
              <a:buFont typeface="Arial"/>
              <a:buChar char="►"/>
              <a:defRPr/>
            </a:lvl1pPr>
            <a:lvl2pPr algn="l" rtl="0" marR="0" indent="-222250" marL="74295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Char char="•"/>
              <a:defRPr/>
            </a:lvl2pPr>
            <a:lvl3pPr algn="l" rtl="0" marR="0" indent="-165100" marL="11430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Char char="•"/>
              <a:defRPr/>
            </a:lvl3pPr>
            <a:lvl4pPr algn="l" rtl="0" marR="0" indent="-165100" marL="16002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Char char="•"/>
              <a:defRPr/>
            </a:lvl4pPr>
            <a:lvl5pPr algn="l" rtl="0" marR="0" indent="-165100" marL="2057400">
              <a:spcBef>
                <a:spcPts val="200"/>
              </a:spcBef>
              <a:spcAft>
                <a:spcPts val="0"/>
              </a:spcAft>
              <a:buClr>
                <a:srgbClr val="C00000"/>
              </a:buClr>
              <a:buFont typeface="Arial"/>
              <a:buChar char="•"/>
              <a:defRPr/>
            </a:lvl5pPr>
            <a:lvl6pPr algn="l" rtl="0" marR="0" indent="-101600" marL="25146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algn="l" rtl="0" marR="0" indent="-101600" marL="29718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algn="l" rtl="0" marR="0" indent="-101600" marL="34290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algn="l" rtl="0" marR="0" indent="-101600" marL="388620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61" name="Shape 61"/>
          <p:cNvSpPr txBox="1"/>
          <p:nvPr/>
        </p:nvSpPr>
        <p:spPr>
          <a:xfrm>
            <a:off y="571500" x="8026400"/>
            <a:ext cy="365125" cx="355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3000" lang="en-US" i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</a:p>
        </p:txBody>
      </p:sp>
      <p:pic>
        <p:nvPicPr>
          <p:cNvPr id="62" name="Shape 62"/>
          <p:cNvPicPr preferRelativeResize="0"/>
          <p:nvPr/>
        </p:nvPicPr>
        <p:blipFill rotWithShape="1">
          <a:blip r:embed="rId1">
            <a:alphaModFix/>
          </a:blip>
          <a:srcRect t="0" b="0" r="0" l="0"/>
          <a:stretch/>
        </p:blipFill>
        <p:spPr>
          <a:xfrm>
            <a:off y="508000" x="558800"/>
            <a:ext cy="508000" cx="1638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" name="Shape 63"/>
          <p:cNvCxnSpPr/>
          <p:nvPr/>
        </p:nvCxnSpPr>
        <p:spPr>
          <a:xfrm rot="5400000">
            <a:off y="752475" x="2084386"/>
            <a:ext cy="0" cx="485775"/>
          </a:xfrm>
          <a:prstGeom prst="straightConnector1">
            <a:avLst/>
          </a:prstGeom>
          <a:noFill/>
          <a:ln w="9525" cap="flat">
            <a:solidFill>
              <a:srgbClr val="73737B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26" name="Shape 1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7" name="Shape 127"/>
          <p:cNvSpPr txBox="1"/>
          <p:nvPr>
            <p:ph type="title"/>
          </p:nvPr>
        </p:nvSpPr>
        <p:spPr>
          <a:xfrm>
            <a:off y="3167063" x="2562225"/>
            <a:ext cy="369886" cx="5041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l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0">
              <a:spcBef>
                <a:spcPts val="0"/>
              </a:spcBef>
              <a:spcAft>
                <a:spcPts val="0"/>
              </a:spcAft>
              <a:defRPr/>
            </a:lvl2pPr>
            <a:lvl3pPr algn="l" rtl="0" marR="0" indent="0" marL="0">
              <a:spcBef>
                <a:spcPts val="0"/>
              </a:spcBef>
              <a:spcAft>
                <a:spcPts val="0"/>
              </a:spcAft>
              <a:defRPr/>
            </a:lvl3pPr>
            <a:lvl4pPr algn="l" rtl="0" marR="0" indent="0" marL="0">
              <a:spcBef>
                <a:spcPts val="0"/>
              </a:spcBef>
              <a:spcAft>
                <a:spcPts val="0"/>
              </a:spcAft>
              <a:defRPr/>
            </a:lvl4pPr>
            <a:lvl5pPr algn="l" rtl="0" marR="0" indent="0" marL="0">
              <a:spcBef>
                <a:spcPts val="0"/>
              </a:spcBef>
              <a:spcAft>
                <a:spcPts val="0"/>
              </a:spcAft>
              <a:defRPr/>
            </a:lvl5pPr>
            <a:lvl6pPr algn="l" rtl="0" marR="0" indent="0" marL="457200">
              <a:spcBef>
                <a:spcPts val="0"/>
              </a:spcBef>
              <a:spcAft>
                <a:spcPts val="0"/>
              </a:spcAft>
              <a:defRPr/>
            </a:lvl6pPr>
            <a:lvl7pPr algn="l" rtl="0" marR="0" indent="0" marL="914400">
              <a:spcBef>
                <a:spcPts val="0"/>
              </a:spcBef>
              <a:spcAft>
                <a:spcPts val="0"/>
              </a:spcAft>
              <a:defRPr/>
            </a:lvl7pPr>
            <a:lvl8pPr algn="l" rtl="0" marR="0" indent="0" marL="1371600">
              <a:spcBef>
                <a:spcPts val="0"/>
              </a:spcBef>
              <a:spcAft>
                <a:spcPts val="0"/>
              </a:spcAft>
              <a:defRPr/>
            </a:lvl8pPr>
            <a:lvl9pPr algn="l" rtl="0" marR="0" indent="0" marL="1828800">
              <a:spcBef>
                <a:spcPts val="0"/>
              </a:spcBef>
              <a:spcAft>
                <a:spcPts val="0"/>
              </a:spcAft>
              <a:defRPr/>
            </a:lvl9pPr>
          </a:lstStyle>
          <a:p/>
        </p:txBody>
      </p:sp>
      <p:sp>
        <p:nvSpPr>
          <p:cNvPr id="128" name="Shape 128"/>
          <p:cNvSpPr txBox="1"/>
          <p:nvPr>
            <p:ph idx="12" type="sldNum"/>
          </p:nvPr>
        </p:nvSpPr>
        <p:spPr>
          <a:xfrm>
            <a:off y="571500" x="8077200"/>
            <a:ext cy="365125" cx="787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ctr" anchorCtr="0"/>
          <a:lstStyle>
            <a:lvl1pPr algn="r" rtl="0" marR="0" indent="0" marL="0">
              <a:spcBef>
                <a:spcPts val="0"/>
              </a:spcBef>
              <a:spcAft>
                <a:spcPts val="0"/>
              </a:spcAft>
              <a:defRPr/>
            </a:lvl1pPr>
            <a:lvl2pPr algn="l" rtl="0" marR="0" indent="0" marL="457200">
              <a:spcBef>
                <a:spcPts val="0"/>
              </a:spcBef>
              <a:defRPr/>
            </a:lvl2pPr>
            <a:lvl3pPr algn="l" rtl="0" marR="0" indent="0" marL="914400">
              <a:spcBef>
                <a:spcPts val="0"/>
              </a:spcBef>
              <a:defRPr/>
            </a:lvl3pPr>
            <a:lvl4pPr algn="l" rtl="0" marR="0" indent="0" marL="1371600">
              <a:spcBef>
                <a:spcPts val="0"/>
              </a:spcBef>
              <a:defRPr/>
            </a:lvl4pPr>
            <a:lvl5pPr algn="l" rtl="0" marR="0" indent="0" marL="1828800">
              <a:spcBef>
                <a:spcPts val="0"/>
              </a:spcBef>
              <a:defRPr/>
            </a:lvl5pPr>
            <a:lvl6pPr algn="l" rtl="0" marR="0" indent="0" marL="2286000">
              <a:spcBef>
                <a:spcPts val="0"/>
              </a:spcBef>
              <a:defRPr/>
            </a:lvl6pPr>
            <a:lvl7pPr algn="l" rtl="0" marR="0" indent="0" marL="2743200">
              <a:spcBef>
                <a:spcPts val="0"/>
              </a:spcBef>
              <a:defRPr/>
            </a:lvl7pPr>
            <a:lvl8pPr algn="l" rtl="0" marR="0" indent="0" marL="3200400">
              <a:spcBef>
                <a:spcPts val="0"/>
              </a:spcBef>
              <a:defRPr/>
            </a:lvl8pPr>
            <a:lvl9pPr algn="l" rtl="0" marR="0" indent="0" marL="3657600">
              <a:spcBef>
                <a:spcPts val="0"/>
              </a:spcBef>
              <a:defRPr/>
            </a:lvl9pPr>
          </a:lstStyle>
          <a:p/>
        </p:txBody>
      </p:sp>
      <p:sp>
        <p:nvSpPr>
          <p:cNvPr id="129" name="Shape 129"/>
          <p:cNvSpPr txBox="1"/>
          <p:nvPr/>
        </p:nvSpPr>
        <p:spPr>
          <a:xfrm>
            <a:off y="571500" x="8026400"/>
            <a:ext cy="365125" cx="3556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3000" lang="en-US" i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</a:p>
        </p:txBody>
      </p:sp>
      <p:pic>
        <p:nvPicPr>
          <p:cNvPr id="130" name="Shape 130"/>
          <p:cNvPicPr preferRelativeResize="0"/>
          <p:nvPr/>
        </p:nvPicPr>
        <p:blipFill rotWithShape="1">
          <a:blip r:embed="rId1">
            <a:alphaModFix/>
          </a:blip>
          <a:srcRect t="0" b="0" r="0" l="0"/>
          <a:stretch/>
        </p:blipFill>
        <p:spPr>
          <a:xfrm>
            <a:off y="508000" x="558800"/>
            <a:ext cy="508000" cx="1638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Shape 131"/>
          <p:cNvCxnSpPr/>
          <p:nvPr/>
        </p:nvCxnSpPr>
        <p:spPr>
          <a:xfrm rot="5400000">
            <a:off y="752475" x="2084386"/>
            <a:ext cy="0" cx="485775"/>
          </a:xfrm>
          <a:prstGeom prst="straightConnector1">
            <a:avLst/>
          </a:prstGeom>
          <a:noFill/>
          <a:ln w="9525" cap="flat">
            <a:solidFill>
              <a:srgbClr val="73737B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 accent2="accent2" accent3="accent3" accent4="accent4" accent5="accent5" accent6="accent6" hlink="hlink" tx2="lt2" tx1="dk1" bg2="dk2" bg1="lt1" folHlink="folHlink" accent1="accent1"/>
  <p:sldLayoutIdLst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2.jpg" Type="http://schemas.openxmlformats.org/officeDocument/2006/relationships/image" Id="rId4"/><Relationship Target="../media/image19.png" Type="http://schemas.openxmlformats.org/officeDocument/2006/relationships/image" Id="rId3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16.xml" Type="http://schemas.openxmlformats.org/officeDocument/2006/relationships/slideLayout" Id="rId1"/><Relationship Target="../media/image02.jpg" Type="http://schemas.openxmlformats.org/officeDocument/2006/relationships/image" Id="rId4"/><Relationship Target="../media/image17.png" Type="http://schemas.openxmlformats.org/officeDocument/2006/relationships/image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18.xml" Type="http://schemas.openxmlformats.org/officeDocument/2006/relationships/slideLayout" Id="rId1"/><Relationship Target="../media/image02.jpg" Type="http://schemas.openxmlformats.org/officeDocument/2006/relationships/image" Id="rId3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18.xml" Type="http://schemas.openxmlformats.org/officeDocument/2006/relationships/slideLayout" Id="rId1"/><Relationship Target="../media/image02.jp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17.xml" Type="http://schemas.openxmlformats.org/officeDocument/2006/relationships/slideLayout" Id="rId1"/><Relationship Target="../media/image02.jpg" Type="http://schemas.openxmlformats.org/officeDocument/2006/relationships/image" Id="rId4"/><Relationship Target="../media/image18.png" Type="http://schemas.openxmlformats.org/officeDocument/2006/relationships/image" Id="rId3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17.xml" Type="http://schemas.openxmlformats.org/officeDocument/2006/relationships/slideLayout" Id="rId1"/><Relationship Target="../media/image02.jpg" Type="http://schemas.openxmlformats.org/officeDocument/2006/relationships/image" Id="rId4"/><Relationship Target="../media/image08.png" Type="http://schemas.openxmlformats.org/officeDocument/2006/relationships/image" Id="rId3"/></Relationships>
</file>

<file path=ppt/slides/_rels/slide7.xml.rels><?xml version="1.0" encoding="UTF-8" standalone="yes"?><Relationships xmlns="http://schemas.openxmlformats.org/package/2006/relationships"><Relationship Target="../media/image21.png" Type="http://schemas.openxmlformats.org/officeDocument/2006/relationships/image" Id="rId19"/><Relationship Target="../media/image22.png" Type="http://schemas.openxmlformats.org/officeDocument/2006/relationships/image" Id="rId18"/><Relationship Target="../media/image20.png" Type="http://schemas.openxmlformats.org/officeDocument/2006/relationships/image" Id="rId17"/><Relationship Target="../media/image16.png" Type="http://schemas.openxmlformats.org/officeDocument/2006/relationships/image" Id="rId16"/><Relationship Target="../media/image15.png" Type="http://schemas.openxmlformats.org/officeDocument/2006/relationships/image" Id="rId15"/><Relationship Target="../media/image14.png" Type="http://schemas.openxmlformats.org/officeDocument/2006/relationships/image" Id="rId14"/><Relationship Target="../media/image29.png" Type="http://schemas.openxmlformats.org/officeDocument/2006/relationships/image" Id="rId30"/><Relationship Target="../media/image12.png" Type="http://schemas.openxmlformats.org/officeDocument/2006/relationships/image" Id="rId12"/><Relationship Target="../media/image37.png" Type="http://schemas.openxmlformats.org/officeDocument/2006/relationships/image" Id="rId31"/><Relationship Target="../media/image13.png" Type="http://schemas.openxmlformats.org/officeDocument/2006/relationships/image" Id="rId13"/><Relationship Target="../media/image07.png" Type="http://schemas.openxmlformats.org/officeDocument/2006/relationships/image" Id="rId10"/><Relationship Target="../media/image11.png" Type="http://schemas.openxmlformats.org/officeDocument/2006/relationships/image" Id="rId11"/><Relationship Target="../media/image34.png" Type="http://schemas.openxmlformats.org/officeDocument/2006/relationships/image" Id="rId34"/><Relationship Target="../media/image35.png" Type="http://schemas.openxmlformats.org/officeDocument/2006/relationships/image" Id="rId35"/><Relationship Target="../media/image33.png" Type="http://schemas.openxmlformats.org/officeDocument/2006/relationships/image" Id="rId32"/><Relationship Target="../media/image32.png" Type="http://schemas.openxmlformats.org/officeDocument/2006/relationships/image" Id="rId33"/><Relationship Target="../media/image30.png" Type="http://schemas.openxmlformats.org/officeDocument/2006/relationships/image" Id="rId29"/><Relationship Target="../media/image28.png" Type="http://schemas.openxmlformats.org/officeDocument/2006/relationships/image" Id="rId26"/><Relationship Target="../media/image27.png" Type="http://schemas.openxmlformats.org/officeDocument/2006/relationships/image" Id="rId25"/><Relationship Target="../media/image46.png" Type="http://schemas.openxmlformats.org/officeDocument/2006/relationships/image" Id="rId28"/><Relationship Target="../media/image36.png" Type="http://schemas.openxmlformats.org/officeDocument/2006/relationships/image" Id="rId27"/><Relationship Target="../notesSlides/notesSlide7.xml" Type="http://schemas.openxmlformats.org/officeDocument/2006/relationships/notesSlide" Id="rId2"/><Relationship Target="../media/image25.png" Type="http://schemas.openxmlformats.org/officeDocument/2006/relationships/image" Id="rId21"/><Relationship Target="../slideLayouts/slideLayout17.xml" Type="http://schemas.openxmlformats.org/officeDocument/2006/relationships/slideLayout" Id="rId1"/><Relationship Target="../media/image69.png" Type="http://schemas.openxmlformats.org/officeDocument/2006/relationships/image" Id="rId22"/><Relationship Target="../media/image05.png" Type="http://schemas.openxmlformats.org/officeDocument/2006/relationships/image" Id="rId4"/><Relationship Target="../media/image23.png" Type="http://schemas.openxmlformats.org/officeDocument/2006/relationships/image" Id="rId23"/><Relationship Target="../media/image02.jpg" Type="http://schemas.openxmlformats.org/officeDocument/2006/relationships/image" Id="rId3"/><Relationship Target="../media/image26.png" Type="http://schemas.openxmlformats.org/officeDocument/2006/relationships/image" Id="rId24"/><Relationship Target="../media/image31.png" Type="http://schemas.openxmlformats.org/officeDocument/2006/relationships/image" Id="rId20"/><Relationship Target="../media/image09.png" Type="http://schemas.openxmlformats.org/officeDocument/2006/relationships/image" Id="rId9"/><Relationship Target="../media/image10.png" Type="http://schemas.openxmlformats.org/officeDocument/2006/relationships/image" Id="rId6"/><Relationship Target="../media/image03.png" Type="http://schemas.openxmlformats.org/officeDocument/2006/relationships/image" Id="rId5"/><Relationship Target="../media/image06.png" Type="http://schemas.openxmlformats.org/officeDocument/2006/relationships/image" Id="rId8"/><Relationship Target="../media/image04.png" Type="http://schemas.openxmlformats.org/officeDocument/2006/relationships/image" Id="rId7"/></Relationships>
</file>

<file path=ppt/slides/_rels/slide8.xml.rels><?xml version="1.0" encoding="UTF-8" standalone="yes"?><Relationships xmlns="http://schemas.openxmlformats.org/package/2006/relationships"><Relationship Target="../media/image51.png" Type="http://schemas.openxmlformats.org/officeDocument/2006/relationships/image" Id="rId19"/><Relationship Target="../media/image53.png" Type="http://schemas.openxmlformats.org/officeDocument/2006/relationships/image" Id="rId18"/><Relationship Target="../media/image54.png" Type="http://schemas.openxmlformats.org/officeDocument/2006/relationships/image" Id="rId17"/><Relationship Target="../media/image49.png" Type="http://schemas.openxmlformats.org/officeDocument/2006/relationships/image" Id="rId16"/><Relationship Target="../media/image70.png" Type="http://schemas.openxmlformats.org/officeDocument/2006/relationships/image" Id="rId15"/><Relationship Target="../media/image48.png" Type="http://schemas.openxmlformats.org/officeDocument/2006/relationships/image" Id="rId14"/><Relationship Target="../media/image66.png" Type="http://schemas.openxmlformats.org/officeDocument/2006/relationships/image" Id="rId30"/><Relationship Target="../media/image44.png" Type="http://schemas.openxmlformats.org/officeDocument/2006/relationships/image" Id="rId12"/><Relationship Target="../media/image65.png" Type="http://schemas.openxmlformats.org/officeDocument/2006/relationships/image" Id="rId31"/><Relationship Target="../media/image59.png" Type="http://schemas.openxmlformats.org/officeDocument/2006/relationships/image" Id="rId13"/><Relationship Target="../media/image47.png" Type="http://schemas.openxmlformats.org/officeDocument/2006/relationships/image" Id="rId10"/><Relationship Target="../media/image52.png" Type="http://schemas.openxmlformats.org/officeDocument/2006/relationships/image" Id="rId11"/><Relationship Target="../media/image02.jpg" Type="http://schemas.openxmlformats.org/officeDocument/2006/relationships/image" Id="rId32"/><Relationship Target="../media/image67.png" Type="http://schemas.openxmlformats.org/officeDocument/2006/relationships/image" Id="rId33"/><Relationship Target="../media/image60.png" Type="http://schemas.openxmlformats.org/officeDocument/2006/relationships/image" Id="rId29"/><Relationship Target="../media/image62.png" Type="http://schemas.openxmlformats.org/officeDocument/2006/relationships/image" Id="rId26"/><Relationship Target="../media/image57.png" Type="http://schemas.openxmlformats.org/officeDocument/2006/relationships/image" Id="rId25"/><Relationship Target="../media/image61.png" Type="http://schemas.openxmlformats.org/officeDocument/2006/relationships/image" Id="rId28"/><Relationship Target="../media/image63.png" Type="http://schemas.openxmlformats.org/officeDocument/2006/relationships/image" Id="rId27"/><Relationship Target="../media/image58.png" Type="http://schemas.openxmlformats.org/officeDocument/2006/relationships/image" Id="rId21"/><Relationship Target="../notesSlides/notesSlide8.xml" Type="http://schemas.openxmlformats.org/officeDocument/2006/relationships/notesSlide" Id="rId2"/><Relationship Target="../media/image55.png" Type="http://schemas.openxmlformats.org/officeDocument/2006/relationships/image" Id="rId22"/><Relationship Target="../slideLayouts/slideLayout17.xml" Type="http://schemas.openxmlformats.org/officeDocument/2006/relationships/slideLayout" Id="rId1"/><Relationship Target="../media/image64.png" Type="http://schemas.openxmlformats.org/officeDocument/2006/relationships/image" Id="rId23"/><Relationship Target="../media/image39.png" Type="http://schemas.openxmlformats.org/officeDocument/2006/relationships/image" Id="rId4"/><Relationship Target="../media/image56.png" Type="http://schemas.openxmlformats.org/officeDocument/2006/relationships/image" Id="rId24"/><Relationship Target="../media/image38.png" Type="http://schemas.openxmlformats.org/officeDocument/2006/relationships/image" Id="rId3"/><Relationship Target="../media/image50.png" Type="http://schemas.openxmlformats.org/officeDocument/2006/relationships/image" Id="rId20"/><Relationship Target="../media/image42.png" Type="http://schemas.openxmlformats.org/officeDocument/2006/relationships/image" Id="rId9"/><Relationship Target="../media/image41.png" Type="http://schemas.openxmlformats.org/officeDocument/2006/relationships/image" Id="rId6"/><Relationship Target="../media/image40.png" Type="http://schemas.openxmlformats.org/officeDocument/2006/relationships/image" Id="rId5"/><Relationship Target="../media/image45.png" Type="http://schemas.openxmlformats.org/officeDocument/2006/relationships/image" Id="rId8"/><Relationship Target="../media/image43.png" Type="http://schemas.openxmlformats.org/officeDocument/2006/relationships/image" Id="rId7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17.xml" Type="http://schemas.openxmlformats.org/officeDocument/2006/relationships/slideLayout" Id="rId1"/><Relationship Target="../media/image68.jpg" Type="http://schemas.openxmlformats.org/officeDocument/2006/relationships/image" Id="rId4"/><Relationship Target="../media/image08.png" Type="http://schemas.openxmlformats.org/officeDocument/2006/relationships/image" Id="rId3"/><Relationship Target="../media/image02.jpg" Type="http://schemas.openxmlformats.org/officeDocument/2006/relationships/image" Id="rId6"/><Relationship Target="../media/image71.png" Type="http://schemas.openxmlformats.org/officeDocument/2006/relationships/image" Id="rId5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2" name="Shape 1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3" name="Shape 133"/>
          <p:cNvSpPr/>
          <p:nvPr/>
        </p:nvSpPr>
        <p:spPr>
          <a:xfrm>
            <a:off y="258762" x="296862"/>
            <a:ext cy="6351586" cx="8550275"/>
          </a:xfrm>
          <a:prstGeom prst="rect">
            <a:avLst/>
          </a:prstGeom>
          <a:noFill/>
          <a:ln w="25400" cap="flat">
            <a:solidFill>
              <a:srgbClr val="00257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Shape 134"/>
          <p:cNvSpPr txBox="1"/>
          <p:nvPr>
            <p:ph type="ctrTitle"/>
          </p:nvPr>
        </p:nvSpPr>
        <p:spPr>
          <a:xfrm>
            <a:off y="2179638" x="4686300"/>
            <a:ext cy="1571624" cx="4043362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24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IPPRO / АЙ ПИ ПРО </a:t>
            </a:r>
            <a:r>
              <a:rPr strike="noStrike" u="none" b="1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РЕШЕНИЯ ДЛЯ ИНТЕЛЛЕКТУАЛЬНОГО БИЗНЕСА</a:t>
            </a:r>
            <a:br>
              <a:rPr strike="noStrike" u="none" b="1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strike="noStrike" u="none" b="1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strike="noStrike" u="none" b="1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strike="noStrike" u="none" b="1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МОСКВА, 2012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y="1676400" x="274637"/>
            <a:ext cy="261938" cx="201771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ЮРИДИЧЕСКАЯ  ФИРМА</a:t>
            </a:r>
          </a:p>
        </p:txBody>
      </p:sp>
      <p:cxnSp>
        <p:nvCxnSpPr>
          <p:cNvPr id="136" name="Shape 136"/>
          <p:cNvCxnSpPr/>
          <p:nvPr/>
        </p:nvCxnSpPr>
        <p:spPr>
          <a:xfrm>
            <a:off y="2293938" x="4625975"/>
            <a:ext cy="1455737" cx="6349"/>
          </a:xfrm>
          <a:prstGeom prst="straightConnector1">
            <a:avLst/>
          </a:prstGeom>
          <a:noFill/>
          <a:ln w="25400" cap="flat">
            <a:solidFill>
              <a:srgbClr val="002570"/>
            </a:solidFill>
            <a:prstDash val="solid"/>
            <a:round/>
            <a:headEnd w="med" len="med" type="none"/>
            <a:tailEnd w="med" len="med" type="none"/>
          </a:ln>
        </p:spPr>
      </p:cxnSp>
      <p:pic>
        <p:nvPicPr>
          <p:cNvPr id="137" name="Shape 137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4624387" x="488950"/>
            <a:ext cy="1735136" cx="8091487"/>
          </a:xfrm>
          <a:prstGeom prst="rect">
            <a:avLst/>
          </a:prstGeom>
          <a:noFill/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</p:pic>
      <p:pic>
        <p:nvPicPr>
          <p:cNvPr id="138" name="Shape 138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561300" x="504408"/>
            <a:ext cy="1130950" cx="1686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3" name="Shape 143"/>
          <p:cNvSpPr txBox="1"/>
          <p:nvPr>
            <p:ph type="title"/>
          </p:nvPr>
        </p:nvSpPr>
        <p:spPr>
          <a:xfrm>
            <a:off y="329520" x="2158547"/>
            <a:ext cy="417511" cx="6646862"/>
          </a:xfrm>
          <a:prstGeom prst="rect">
            <a:avLst/>
          </a:prstGeom>
          <a:solidFill>
            <a:srgbClr val="280088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ЧТО ТАКОЕ   IPPRO / АЙ ПИ ПРО                                                              </a:t>
            </a:r>
            <a:r>
              <a:rPr strike="noStrike" u="none" b="1" cap="none" baseline="0" sz="15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</a:t>
            </a:r>
          </a:p>
        </p:txBody>
      </p:sp>
      <p:sp>
        <p:nvSpPr>
          <p:cNvPr id="144" name="Shape 144"/>
          <p:cNvSpPr/>
          <p:nvPr/>
        </p:nvSpPr>
        <p:spPr>
          <a:xfrm>
            <a:off y="1931988" x="309562"/>
            <a:ext cy="2522536" cx="8539162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4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strike="noStrike" u="none" b="1" cap="none" baseline="0" sz="1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IPPRO / АЙ ПИ ПРО </a:t>
            </a:r>
            <a:r>
              <a:rPr strike="noStrike" u="none" b="0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– это юридическая фирма (</a:t>
            </a:r>
            <a:r>
              <a:rPr strike="noStrike" u="sng" b="0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www.ippro.ru</a:t>
            </a:r>
            <a:r>
              <a:rPr strike="noStrike" u="none" b="0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),  специализирующаяся на правовой охране и защите интеллектуальной собственности в России и за рубежом. </a:t>
            </a:r>
            <a:r>
              <a:rPr strike="noStrike" u="none" b="0" cap="none" baseline="0" sz="12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8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800" i="0">
              <a:solidFill>
                <a:srgbClr val="060606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         </a:t>
            </a:r>
            <a:r>
              <a:rPr strike="noStrike" u="none" b="1" cap="none" baseline="0" sz="1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IPPRO / АЙ ПИ ПРО </a:t>
            </a:r>
            <a:r>
              <a:rPr strike="noStrike" u="none" b="0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предоставляет широкий спектр интегрированных  патентных,  юридических  и  консалтинговых услуг в сфере интеллектуальной собственности,  а также выполняет функции эксперта  в судебных и административных органах.</a:t>
            </a: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800" i="0">
              <a:solidFill>
                <a:srgbClr val="060606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800" i="0">
              <a:solidFill>
                <a:srgbClr val="060606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strike="noStrike" u="none" b="0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Одним из основателей и главой компании является </a:t>
            </a:r>
            <a:r>
              <a:rPr strike="noStrike" u="sng" b="1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Леонов Александр Владимирович </a:t>
            </a:r>
            <a:r>
              <a:rPr strike="noStrike" u="none" b="0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strike="noStrike" u="none" b="1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strike="noStrike" u="none" b="0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Патентный Поверенный РФ, Евразийский Патентный  Поверенный, старший преподаватель кафедры права Российского Экономического Университета имени Г.В. Плеханова. </a:t>
            </a: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8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8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200" i="0">
              <a:solidFill>
                <a:srgbClr val="0025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Shape 145"/>
          <p:cNvSpPr txBox="1"/>
          <p:nvPr/>
        </p:nvSpPr>
        <p:spPr>
          <a:xfrm>
            <a:off y="1333725" x="259439"/>
            <a:ext cy="242886" cx="17335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98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ЮРИДИЧЕСКАЯ ФИРМА</a:t>
            </a:r>
          </a:p>
        </p:txBody>
      </p:sp>
      <p:sp>
        <p:nvSpPr>
          <p:cNvPr id="146" name="Shape 146"/>
          <p:cNvSpPr/>
          <p:nvPr/>
        </p:nvSpPr>
        <p:spPr>
          <a:xfrm>
            <a:off y="957262" x="6546850"/>
            <a:ext cy="328612" cx="2293938"/>
          </a:xfrm>
          <a:prstGeom prst="flowChartProcess">
            <a:avLst/>
          </a:prstGeom>
          <a:solidFill>
            <a:srgbClr val="FF0000"/>
          </a:solidFill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Год основания 1998</a:t>
            </a:r>
          </a:p>
        </p:txBody>
      </p:sp>
      <p:sp>
        <p:nvSpPr>
          <p:cNvPr id="147" name="Shape 147"/>
          <p:cNvSpPr/>
          <p:nvPr/>
        </p:nvSpPr>
        <p:spPr>
          <a:xfrm>
            <a:off y="4448175" x="393700"/>
            <a:ext cy="328612" cx="6049962"/>
          </a:xfrm>
          <a:prstGeom prst="flowChartProcess">
            <a:avLst/>
          </a:prstGeom>
          <a:solidFill>
            <a:srgbClr val="280088"/>
          </a:solidFill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Офисы компании расположены в Москве и Краснодаре</a:t>
            </a:r>
          </a:p>
        </p:txBody>
      </p:sp>
      <p:cxnSp>
        <p:nvCxnSpPr>
          <p:cNvPr id="148" name="Shape 148"/>
          <p:cNvCxnSpPr/>
          <p:nvPr/>
        </p:nvCxnSpPr>
        <p:spPr>
          <a:xfrm>
            <a:off y="6694850" x="378600"/>
            <a:ext cy="0" cx="8514000"/>
          </a:xfrm>
          <a:prstGeom prst="straightConnector1">
            <a:avLst/>
          </a:prstGeom>
          <a:noFill/>
          <a:ln w="34925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</p:cxnSp>
      <p:pic>
        <p:nvPicPr>
          <p:cNvPr id="149" name="Shape 149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4869200" x="408119"/>
            <a:ext cy="1728240" cx="8471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Shape 150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330065" x="411189"/>
            <a:ext cy="1012154" cx="1509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5" name="Shape 1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6" name="Shape 156"/>
          <p:cNvSpPr/>
          <p:nvPr/>
        </p:nvSpPr>
        <p:spPr>
          <a:xfrm>
            <a:off y="0" x="0"/>
            <a:ext cy="0" cx="91440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Shape 157"/>
          <p:cNvSpPr txBox="1"/>
          <p:nvPr/>
        </p:nvSpPr>
        <p:spPr>
          <a:xfrm>
            <a:off y="328612" x="2105025"/>
            <a:ext cy="338136" cx="6754812"/>
          </a:xfrm>
          <a:prstGeom prst="rect">
            <a:avLst/>
          </a:prstGeom>
          <a:solidFill>
            <a:srgbClr val="280088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ВИДЫ ДЕЯТЕЛЬНОСТИ   IPPRO / АЙ ПИ ПРО                                </a:t>
            </a:r>
            <a:r>
              <a:rPr strike="noStrike" u="none" b="1" cap="none" baseline="0" sz="15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y="1636712" x="365125"/>
            <a:ext cy="261936" cx="2559050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Товарные знаки (ТЗ) </a:t>
            </a:r>
          </a:p>
        </p:txBody>
      </p:sp>
      <p:sp>
        <p:nvSpPr>
          <p:cNvPr id="159" name="Shape 159"/>
          <p:cNvSpPr txBox="1"/>
          <p:nvPr/>
        </p:nvSpPr>
        <p:spPr>
          <a:xfrm>
            <a:off y="2320925" x="322262"/>
            <a:ext cy="276224" cx="264001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7620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ymbol"/>
              <a:buNone/>
            </a:pPr>
            <a:r>
              <a:t/>
            </a:r>
            <a:endParaRPr strike="noStrike" u="none" b="1" cap="none" baseline="0" sz="1200" i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Shape 160"/>
          <p:cNvSpPr txBox="1"/>
          <p:nvPr/>
        </p:nvSpPr>
        <p:spPr>
          <a:xfrm>
            <a:off y="5316537" x="3340100"/>
            <a:ext cy="260350" cx="2611438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Сайты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y="1630362" x="3338512"/>
            <a:ext cy="431799" cx="2605086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Изобретения , Полезные модели, Промышленные образцы </a:t>
            </a:r>
          </a:p>
        </p:txBody>
      </p:sp>
      <p:sp>
        <p:nvSpPr>
          <p:cNvPr id="162" name="Shape 162"/>
          <p:cNvSpPr txBox="1"/>
          <p:nvPr/>
        </p:nvSpPr>
        <p:spPr>
          <a:xfrm>
            <a:off y="5780087" x="361950"/>
            <a:ext cy="600075" cx="2640013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Регистрация  перехода исключительного права без договора</a:t>
            </a:r>
          </a:p>
        </p:txBody>
      </p:sp>
      <p:sp>
        <p:nvSpPr>
          <p:cNvPr id="163" name="Shape 163"/>
          <p:cNvSpPr txBox="1"/>
          <p:nvPr/>
        </p:nvSpPr>
        <p:spPr>
          <a:xfrm>
            <a:off y="1631950" x="6251575"/>
            <a:ext cy="431799" cx="2536825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Авторские права и права, смежные с авторскими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y="3889375" x="358775"/>
            <a:ext cy="261938" cx="2625724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Служебные произведения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y="2536825" x="6256337"/>
            <a:ext cy="769938" cx="2538412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Сопровождение деятельности продюсеров, композиторов, поэтов, актёров, творческих коллективов, исполнителей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y="3117850" x="361950"/>
            <a:ext cy="430213" cx="2622550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Наименования мест происхождения товаров (НМПТ).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y="6348412" x="3338512"/>
            <a:ext cy="257175" cx="2622550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07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Информационно-поисковые услуги 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y="4554537" x="3338512"/>
            <a:ext cy="261936" cx="2613025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Доменные имена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y="3776662" x="3338512"/>
            <a:ext cy="430212" cx="2605086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Программы для ЭВМ и </a:t>
            </a:r>
          </a:p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Базы данных</a:t>
            </a:r>
          </a:p>
        </p:txBody>
      </p:sp>
      <p:sp>
        <p:nvSpPr>
          <p:cNvPr id="170" name="Shape 170"/>
          <p:cNvSpPr txBox="1"/>
          <p:nvPr/>
        </p:nvSpPr>
        <p:spPr>
          <a:xfrm>
            <a:off y="4767262" x="371475"/>
            <a:ext cy="261936" cx="2605087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Договоры</a:t>
            </a:r>
          </a:p>
        </p:txBody>
      </p:sp>
      <p:sp>
        <p:nvSpPr>
          <p:cNvPr id="171" name="Shape 171"/>
          <p:cNvSpPr txBox="1"/>
          <p:nvPr/>
        </p:nvSpPr>
        <p:spPr>
          <a:xfrm>
            <a:off y="2682875" x="3336925"/>
            <a:ext cy="476249" cx="2605087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Патентные поиски, </a:t>
            </a:r>
          </a:p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7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  т.ч. по фармацевтике, генной инженерии, биотехнологии </a:t>
            </a:r>
          </a:p>
        </p:txBody>
      </p:sp>
      <p:sp>
        <p:nvSpPr>
          <p:cNvPr id="172" name="Shape 172"/>
          <p:cNvSpPr/>
          <p:nvPr/>
        </p:nvSpPr>
        <p:spPr>
          <a:xfrm>
            <a:off y="1000125" x="2095500"/>
            <a:ext cy="328612" cx="6762750"/>
          </a:xfrm>
          <a:prstGeom prst="flowChartProcess">
            <a:avLst/>
          </a:prstGeom>
          <a:solidFill>
            <a:srgbClr val="FF0000"/>
          </a:solidFill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 РОССИИ И БОЛЕЕ ЧЕМ 100 СТРАНАХ МИРА</a:t>
            </a:r>
          </a:p>
        </p:txBody>
      </p:sp>
      <p:sp>
        <p:nvSpPr>
          <p:cNvPr id="173" name="Shape 173"/>
          <p:cNvSpPr/>
          <p:nvPr/>
        </p:nvSpPr>
        <p:spPr>
          <a:xfrm>
            <a:off y="1854200" x="266700"/>
            <a:ext cy="646112" cx="272732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Регистрация, предварительные поиски, международная регистрация, продление,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внесение изменений, отчуждение, лицензии, правовая защита.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y="2513013" x="371475"/>
            <a:ext cy="261936" cx="2559050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Общеизвестный ТЗ</a:t>
            </a:r>
          </a:p>
        </p:txBody>
      </p:sp>
      <p:sp>
        <p:nvSpPr>
          <p:cNvPr id="175" name="Shape 175"/>
          <p:cNvSpPr/>
          <p:nvPr/>
        </p:nvSpPr>
        <p:spPr>
          <a:xfrm>
            <a:off y="2735263" x="276225"/>
            <a:ext cy="368299" cx="2690813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Признание обозначения/ товарного знака – Общеизвестным ТЗ.</a:t>
            </a:r>
          </a:p>
        </p:txBody>
      </p:sp>
      <p:sp>
        <p:nvSpPr>
          <p:cNvPr id="176" name="Shape 176"/>
          <p:cNvSpPr/>
          <p:nvPr/>
        </p:nvSpPr>
        <p:spPr>
          <a:xfrm>
            <a:off y="3502025" x="258762"/>
            <a:ext cy="369888" cx="283845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Регистрация, оформление права пользования, подтверждение права за  рубежом. </a:t>
            </a:r>
          </a:p>
        </p:txBody>
      </p:sp>
      <p:sp>
        <p:nvSpPr>
          <p:cNvPr id="177" name="Shape 177"/>
          <p:cNvSpPr/>
          <p:nvPr/>
        </p:nvSpPr>
        <p:spPr>
          <a:xfrm>
            <a:off y="4097337" x="266700"/>
            <a:ext cy="661987" cx="2976563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ymbol"/>
              <a:buChar char="▪"/>
            </a:pPr>
            <a:r>
              <a:rPr strike="noStrike" u="none" b="0" cap="none" baseline="0" sz="1000" lang="en-US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Разработка и включение в трудовые договоры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положений, касающихся создания и 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исключительных прав на произведения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ymbol"/>
              <a:buChar char="▪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Защита прав работодателя / работника</a:t>
            </a:r>
          </a:p>
        </p:txBody>
      </p:sp>
      <p:sp>
        <p:nvSpPr>
          <p:cNvPr id="178" name="Shape 178"/>
          <p:cNvSpPr/>
          <p:nvPr/>
        </p:nvSpPr>
        <p:spPr>
          <a:xfrm>
            <a:off y="4986337" x="266700"/>
            <a:ext cy="784224" cx="2881312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Подготовка, составление, проверка, регистрация:</a:t>
            </a:r>
            <a:r>
              <a:rPr strike="noStrike" u="none" b="1" cap="none" baseline="0" sz="900" lang="en-US" i="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договоров</a:t>
            </a:r>
            <a:r>
              <a:rPr strike="noStrike" u="none" b="1" cap="none" baseline="0" sz="900" lang="en-US" i="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авторского заказа, франчайзинга (коммерческой концессии), лицензионных, об отчуждении исключительных прав, залога, смешанных, НИР, НИОКР.</a:t>
            </a:r>
          </a:p>
        </p:txBody>
      </p:sp>
      <p:sp>
        <p:nvSpPr>
          <p:cNvPr id="179" name="Shape 179"/>
          <p:cNvSpPr/>
          <p:nvPr/>
        </p:nvSpPr>
        <p:spPr>
          <a:xfrm>
            <a:off y="6340475" x="258762"/>
            <a:ext cy="369888" cx="3148012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sng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случае</a:t>
            </a:r>
            <a:r>
              <a:rPr strike="noStrike" u="sng" b="1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sng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наследования, </a:t>
            </a: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реорганизации, обращения взыскания на имущество правообладателя</a:t>
            </a:r>
          </a:p>
        </p:txBody>
      </p:sp>
      <p:sp>
        <p:nvSpPr>
          <p:cNvPr id="180" name="Shape 180"/>
          <p:cNvSpPr/>
          <p:nvPr/>
        </p:nvSpPr>
        <p:spPr>
          <a:xfrm>
            <a:off y="2027238" x="3252788"/>
            <a:ext cy="646112" cx="281146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Оценка охраноспособности, </a:t>
            </a:r>
            <a:r>
              <a:rPr strike="noStrike" u="sng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патентование, международное патентование,</a:t>
            </a: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поддержание, внесение изменений, отчуждение, лицензии, правовая защита.</a:t>
            </a:r>
          </a:p>
        </p:txBody>
      </p:sp>
      <p:sp>
        <p:nvSpPr>
          <p:cNvPr id="181" name="Shape 181"/>
          <p:cNvSpPr/>
          <p:nvPr/>
        </p:nvSpPr>
        <p:spPr>
          <a:xfrm>
            <a:off y="3114675" x="3235325"/>
            <a:ext cy="646112" cx="284638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на новизну, на уровень техники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на патентоспособность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на патентную чистоту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для маркетинговых исследований</a:t>
            </a:r>
          </a:p>
        </p:txBody>
      </p:sp>
      <p:sp>
        <p:nvSpPr>
          <p:cNvPr id="182" name="Shape 182"/>
          <p:cNvSpPr/>
          <p:nvPr/>
        </p:nvSpPr>
        <p:spPr>
          <a:xfrm>
            <a:off y="4183062" x="3252788"/>
            <a:ext cy="369886" cx="2932112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Регистрация, досудебная и судебная защита прав, договоры.</a:t>
            </a:r>
          </a:p>
        </p:txBody>
      </p:sp>
      <p:sp>
        <p:nvSpPr>
          <p:cNvPr id="183" name="Shape 183"/>
          <p:cNvSpPr/>
          <p:nvPr/>
        </p:nvSpPr>
        <p:spPr>
          <a:xfrm>
            <a:off y="4795837" x="3243263"/>
            <a:ext cy="508000" cx="291623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Регистрации в любых зонах (более 100 стран), домены любого уровня, продление,  досудебная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 судебная защита прав.</a:t>
            </a:r>
          </a:p>
        </p:txBody>
      </p:sp>
      <p:sp>
        <p:nvSpPr>
          <p:cNvPr id="184" name="Shape 184"/>
          <p:cNvSpPr/>
          <p:nvPr/>
        </p:nvSpPr>
        <p:spPr>
          <a:xfrm>
            <a:off y="5562600" x="3243263"/>
            <a:ext cy="784224" cx="28638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Комплексная защита интеллектуальных прав составного произведения: дизайна сайта, контента, названия(доменного  имени), компьютерных программ (программ ЭВМ) и баз данных.</a:t>
            </a:r>
          </a:p>
        </p:txBody>
      </p:sp>
      <p:sp>
        <p:nvSpPr>
          <p:cNvPr id="185" name="Shape 185"/>
          <p:cNvSpPr/>
          <p:nvPr/>
        </p:nvSpPr>
        <p:spPr>
          <a:xfrm>
            <a:off y="2027238" x="6159500"/>
            <a:ext cy="508000" cx="2570162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Депонирование, в т.ч. депонирование в Библиотеке Конгресса США, досудебная и судебная защита прав, договоры</a:t>
            </a:r>
          </a:p>
        </p:txBody>
      </p:sp>
      <p:sp>
        <p:nvSpPr>
          <p:cNvPr id="186" name="Shape 186"/>
          <p:cNvSpPr/>
          <p:nvPr/>
        </p:nvSpPr>
        <p:spPr>
          <a:xfrm>
            <a:off y="3243263" x="6149975"/>
            <a:ext cy="1062037" cx="26669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экспертиза и составление договоров в т.ч. 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продюсерских, комиссии, уступки  и др.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депонирование или иное подтверждение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авторских прав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досудебное урегулирование конфликтных и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спорных ситуаций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представительство в суде</a:t>
            </a:r>
          </a:p>
        </p:txBody>
      </p:sp>
      <p:sp>
        <p:nvSpPr>
          <p:cNvPr id="187" name="Shape 187"/>
          <p:cNvSpPr txBox="1"/>
          <p:nvPr/>
        </p:nvSpPr>
        <p:spPr>
          <a:xfrm>
            <a:off y="4311650" x="6288087"/>
            <a:ext cy="600075" cx="2538412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Сопровождение рекламного и издательского бизнеса, помощь бренд-менеджеру</a:t>
            </a:r>
          </a:p>
        </p:txBody>
      </p:sp>
      <p:sp>
        <p:nvSpPr>
          <p:cNvPr id="188" name="Shape 188"/>
          <p:cNvSpPr/>
          <p:nvPr/>
        </p:nvSpPr>
        <p:spPr>
          <a:xfrm>
            <a:off y="4838700" x="6184900"/>
            <a:ext cy="1339850" cx="280352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экспертиза рекламных проектов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экспертиза и составление договоров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помощь в прекращении ненадлежащей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рекламы конкурента и недобросовестной 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конкуренции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помощь по проверке «патентной чистоты»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производимых рекламных продуктов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регистрация СМИ (средств массовой 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информации)</a:t>
            </a:r>
          </a:p>
        </p:txBody>
      </p:sp>
      <p:sp>
        <p:nvSpPr>
          <p:cNvPr id="189" name="Shape 189"/>
          <p:cNvSpPr txBox="1"/>
          <p:nvPr/>
        </p:nvSpPr>
        <p:spPr>
          <a:xfrm>
            <a:off y="6180137" x="6286500"/>
            <a:ext cy="430212" cx="2520949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Установление контактов с правообладателями</a:t>
            </a:r>
          </a:p>
        </p:txBody>
      </p:sp>
      <p:sp>
        <p:nvSpPr>
          <p:cNvPr id="190" name="Shape 190"/>
          <p:cNvSpPr/>
          <p:nvPr/>
        </p:nvSpPr>
        <p:spPr>
          <a:xfrm>
            <a:off y="6696075" x="358775"/>
            <a:ext cy="53975" cx="8466138"/>
          </a:xfrm>
          <a:prstGeom prst="flowChartProcess">
            <a:avLst/>
          </a:prstGeom>
          <a:solidFill>
            <a:srgbClr val="FF0000"/>
          </a:solidFill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1" cap="none" baseline="0" sz="16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Shape 191"/>
          <p:cNvSpPr txBox="1"/>
          <p:nvPr/>
        </p:nvSpPr>
        <p:spPr>
          <a:xfrm>
            <a:off y="1333725" x="259439"/>
            <a:ext cy="242886" cx="17335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98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ЮРИДИЧЕСКАЯ ФИРМА</a:t>
            </a:r>
          </a:p>
        </p:txBody>
      </p:sp>
      <p:pic>
        <p:nvPicPr>
          <p:cNvPr id="192" name="Shape 192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330065" x="411189"/>
            <a:ext cy="1012154" cx="1509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7" name="Shape 1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8" name="Shape 198"/>
          <p:cNvSpPr/>
          <p:nvPr/>
        </p:nvSpPr>
        <p:spPr>
          <a:xfrm>
            <a:off y="0" x="0"/>
            <a:ext cy="0" cx="91440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Shape 199"/>
          <p:cNvSpPr txBox="1"/>
          <p:nvPr/>
        </p:nvSpPr>
        <p:spPr>
          <a:xfrm>
            <a:off y="328612" x="2105025"/>
            <a:ext cy="338554" cx="6754812"/>
          </a:xfrm>
          <a:prstGeom prst="rect">
            <a:avLst/>
          </a:prstGeom>
          <a:solidFill>
            <a:srgbClr val="280088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ВИДЫ ДЕЯТЕЛЬНОСТИ   IPPRO / АЙ ПИ ПРО                                </a:t>
            </a:r>
            <a:r>
              <a:rPr strike="noStrike" u="none" b="1" cap="none" baseline="0" sz="15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00" name="Shape 200"/>
          <p:cNvSpPr txBox="1"/>
          <p:nvPr/>
        </p:nvSpPr>
        <p:spPr>
          <a:xfrm>
            <a:off y="1903413" x="6248400"/>
            <a:ext cy="261936" cx="2636838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Дью-дилидженс</a:t>
            </a:r>
          </a:p>
        </p:txBody>
      </p:sp>
      <p:sp>
        <p:nvSpPr>
          <p:cNvPr id="201" name="Shape 201"/>
          <p:cNvSpPr txBox="1"/>
          <p:nvPr/>
        </p:nvSpPr>
        <p:spPr>
          <a:xfrm>
            <a:off y="2320925" x="322262"/>
            <a:ext cy="276224" cx="264001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7620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ymbol"/>
              <a:buNone/>
            </a:pPr>
            <a:r>
              <a:t/>
            </a:r>
            <a:endParaRPr strike="noStrike" u="none" b="1" cap="none" baseline="0" sz="1200" i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y="3797300" x="336550"/>
            <a:ext cy="431799" cx="2630487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Помощь в досудебном урегулировании споров</a:t>
            </a:r>
          </a:p>
        </p:txBody>
      </p:sp>
      <p:sp>
        <p:nvSpPr>
          <p:cNvPr id="203" name="Shape 203"/>
          <p:cNvSpPr txBox="1"/>
          <p:nvPr/>
        </p:nvSpPr>
        <p:spPr>
          <a:xfrm>
            <a:off y="1881188" x="3286125"/>
            <a:ext cy="430212" cx="2632074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Защита интеллектуальных прав и представительство в</a:t>
            </a:r>
          </a:p>
        </p:txBody>
      </p:sp>
      <p:sp>
        <p:nvSpPr>
          <p:cNvPr id="204" name="Shape 204"/>
          <p:cNvSpPr txBox="1"/>
          <p:nvPr/>
        </p:nvSpPr>
        <p:spPr>
          <a:xfrm>
            <a:off y="3116263" x="6243637"/>
            <a:ext cy="261936" cx="2633661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Оценка объектов ИС</a:t>
            </a:r>
          </a:p>
        </p:txBody>
      </p:sp>
      <p:sp>
        <p:nvSpPr>
          <p:cNvPr id="205" name="Shape 205"/>
          <p:cNvSpPr txBox="1"/>
          <p:nvPr/>
        </p:nvSpPr>
        <p:spPr>
          <a:xfrm>
            <a:off y="4859337" x="344487"/>
            <a:ext cy="431799" cx="2622550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Фирменные наименования и коммерческие обозначения</a:t>
            </a:r>
          </a:p>
        </p:txBody>
      </p:sp>
      <p:sp>
        <p:nvSpPr>
          <p:cNvPr id="206" name="Shape 206"/>
          <p:cNvSpPr txBox="1"/>
          <p:nvPr/>
        </p:nvSpPr>
        <p:spPr>
          <a:xfrm>
            <a:off y="3182938" x="336550"/>
            <a:ext cy="431799" cx="2640013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Подготовка сравнительных исследований</a:t>
            </a:r>
          </a:p>
        </p:txBody>
      </p:sp>
      <p:sp>
        <p:nvSpPr>
          <p:cNvPr id="207" name="Shape 207"/>
          <p:cNvSpPr txBox="1"/>
          <p:nvPr/>
        </p:nvSpPr>
        <p:spPr>
          <a:xfrm>
            <a:off y="2482850" x="336550"/>
            <a:ext cy="508000" cx="2640013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Экспертные заключения,</a:t>
            </a:r>
          </a:p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 т.ч. по запросу судебных и административных органов</a:t>
            </a:r>
          </a:p>
        </p:txBody>
      </p:sp>
      <p:sp>
        <p:nvSpPr>
          <p:cNvPr id="208" name="Shape 208"/>
          <p:cNvSpPr txBox="1"/>
          <p:nvPr/>
        </p:nvSpPr>
        <p:spPr>
          <a:xfrm>
            <a:off y="1885950" x="336550"/>
            <a:ext cy="409575" cx="2640013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03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Анализ конфликтных ситуаций и подготовка стратегии выхода из них</a:t>
            </a:r>
          </a:p>
        </p:txBody>
      </p:sp>
      <p:sp>
        <p:nvSpPr>
          <p:cNvPr id="209" name="Shape 209"/>
          <p:cNvSpPr txBox="1"/>
          <p:nvPr/>
        </p:nvSpPr>
        <p:spPr>
          <a:xfrm>
            <a:off y="4606925" x="3284537"/>
            <a:ext cy="430213" cx="2641600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Правовая защита и представительство </a:t>
            </a:r>
          </a:p>
        </p:txBody>
      </p:sp>
      <p:sp>
        <p:nvSpPr>
          <p:cNvPr id="210" name="Shape 210"/>
          <p:cNvSpPr/>
          <p:nvPr/>
        </p:nvSpPr>
        <p:spPr>
          <a:xfrm>
            <a:off y="1009650" x="2095500"/>
            <a:ext cy="328612" cx="6762750"/>
          </a:xfrm>
          <a:prstGeom prst="flowChartProcess">
            <a:avLst/>
          </a:prstGeom>
          <a:solidFill>
            <a:srgbClr val="FF0000"/>
          </a:solidFill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 РОССИИ И БОЛЕЕ ЧЕМ 100 СТРАНАХ МИРА</a:t>
            </a:r>
          </a:p>
        </p:txBody>
      </p:sp>
      <p:sp>
        <p:nvSpPr>
          <p:cNvPr id="211" name="Shape 211"/>
          <p:cNvSpPr/>
          <p:nvPr/>
        </p:nvSpPr>
        <p:spPr>
          <a:xfrm>
            <a:off y="2225675" x="6149975"/>
            <a:ext cy="784224" cx="2674938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Патентов, товарных знаков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Объектов авторских прав и прав смежных с 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авторскими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Ноу-хау и результатов НИР и НИОКР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Лицензий </a:t>
            </a:r>
          </a:p>
        </p:txBody>
      </p:sp>
      <p:sp>
        <p:nvSpPr>
          <p:cNvPr id="212" name="Shape 212"/>
          <p:cNvSpPr/>
          <p:nvPr/>
        </p:nvSpPr>
        <p:spPr>
          <a:xfrm>
            <a:off y="3433762" x="6149975"/>
            <a:ext cy="784224" cx="29082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Всесторонняя проверка законности и 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коммерческой привлекательности планируемой     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сделки, инвестиционного проекта в области ИС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Анализ уровня защиты объектов ИС, вкладов  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авторов, стоимостных параметров. </a:t>
            </a:r>
          </a:p>
        </p:txBody>
      </p:sp>
      <p:sp>
        <p:nvSpPr>
          <p:cNvPr id="213" name="Shape 213"/>
          <p:cNvSpPr/>
          <p:nvPr/>
        </p:nvSpPr>
        <p:spPr>
          <a:xfrm>
            <a:off y="5348287" x="250825"/>
            <a:ext cy="508000" cx="28638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Помощь предприятию в выборе данных объектов с точки зрения уникальности, запоминаемости и отличительной способности.</a:t>
            </a:r>
          </a:p>
        </p:txBody>
      </p:sp>
      <p:sp>
        <p:nvSpPr>
          <p:cNvPr id="214" name="Shape 214"/>
          <p:cNvSpPr/>
          <p:nvPr/>
        </p:nvSpPr>
        <p:spPr>
          <a:xfrm>
            <a:off y="2371725" x="3235325"/>
            <a:ext cy="785813" cx="2751138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Палате по патентным спорам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Арбитражных судах, включая ВАС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Судах общей юрисдикции, включая ВС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Федеральной антимонопольной службе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Федеральной таможенной службе</a:t>
            </a:r>
          </a:p>
        </p:txBody>
      </p:sp>
      <p:sp>
        <p:nvSpPr>
          <p:cNvPr id="215" name="Shape 215"/>
          <p:cNvSpPr/>
          <p:nvPr/>
        </p:nvSpPr>
        <p:spPr>
          <a:xfrm>
            <a:off y="5089525" x="3192463"/>
            <a:ext cy="646112" cx="2708275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делам о защите чести, достоинства и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деловой  репутации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По делам о недобросовестной конкуренции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По делам</a:t>
            </a:r>
            <a:r>
              <a:rPr strike="noStrike" u="none" b="0" cap="none" baseline="0" sz="9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связанным с  рекламой</a:t>
            </a:r>
          </a:p>
        </p:txBody>
      </p:sp>
      <p:sp>
        <p:nvSpPr>
          <p:cNvPr id="216" name="Shape 216"/>
          <p:cNvSpPr txBox="1"/>
          <p:nvPr/>
        </p:nvSpPr>
        <p:spPr>
          <a:xfrm>
            <a:off y="4416425" x="344487"/>
            <a:ext cy="260350" cx="2632074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Споры, связанные с Интернет</a:t>
            </a:r>
          </a:p>
        </p:txBody>
      </p:sp>
      <p:sp>
        <p:nvSpPr>
          <p:cNvPr id="217" name="Shape 217"/>
          <p:cNvSpPr txBox="1"/>
          <p:nvPr/>
        </p:nvSpPr>
        <p:spPr>
          <a:xfrm>
            <a:off y="3260725" x="3289300"/>
            <a:ext cy="260350" cx="2628899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Защита прав</a:t>
            </a:r>
          </a:p>
        </p:txBody>
      </p:sp>
      <p:sp>
        <p:nvSpPr>
          <p:cNvPr id="218" name="Shape 218"/>
          <p:cNvSpPr/>
          <p:nvPr/>
        </p:nvSpPr>
        <p:spPr>
          <a:xfrm>
            <a:off y="3571875" x="3200400"/>
            <a:ext cy="922338" cx="2441574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Авторов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Патентообладателей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Правообладателей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Организаций эфирного и кабельного 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вещания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strike="noStrike" u="none" b="0" cap="none" baseline="0" sz="9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Публикаторов </a:t>
            </a:r>
          </a:p>
        </p:txBody>
      </p:sp>
      <p:sp>
        <p:nvSpPr>
          <p:cNvPr id="219" name="Shape 219"/>
          <p:cNvSpPr txBox="1"/>
          <p:nvPr/>
        </p:nvSpPr>
        <p:spPr>
          <a:xfrm>
            <a:off y="4327525" x="6245225"/>
            <a:ext cy="260350" cx="2622550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Аудит (инвентаризация) ИС</a:t>
            </a:r>
          </a:p>
        </p:txBody>
      </p:sp>
      <p:sp>
        <p:nvSpPr>
          <p:cNvPr id="220" name="Shape 220"/>
          <p:cNvSpPr txBox="1"/>
          <p:nvPr/>
        </p:nvSpPr>
        <p:spPr>
          <a:xfrm>
            <a:off y="4772025" x="6251575"/>
            <a:ext cy="939799" cx="2622550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060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Проведение  </a:t>
            </a:r>
          </a:p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обучающих семинаров по ИС </a:t>
            </a:r>
          </a:p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 предприятиях для </a:t>
            </a:r>
          </a:p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юристов, маркетологов, </a:t>
            </a:r>
          </a:p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бренд - менеджеров</a:t>
            </a:r>
          </a:p>
        </p:txBody>
      </p:sp>
      <p:sp>
        <p:nvSpPr>
          <p:cNvPr id="221" name="Shape 221"/>
          <p:cNvSpPr/>
          <p:nvPr/>
        </p:nvSpPr>
        <p:spPr>
          <a:xfrm>
            <a:off y="6234112" x="336550"/>
            <a:ext cy="328612" cx="8548688"/>
          </a:xfrm>
          <a:prstGeom prst="flowChartProcess">
            <a:avLst/>
          </a:prstGeom>
          <a:solidFill>
            <a:srgbClr val="FF0000"/>
          </a:solidFill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РЕШЕНИЕ   СЛОЖНЫХ   ВОПРОСОВ</a:t>
            </a:r>
          </a:p>
        </p:txBody>
      </p:sp>
      <p:sp>
        <p:nvSpPr>
          <p:cNvPr id="222" name="Shape 222"/>
          <p:cNvSpPr txBox="1"/>
          <p:nvPr/>
        </p:nvSpPr>
        <p:spPr>
          <a:xfrm>
            <a:off y="1333725" x="259439"/>
            <a:ext cy="242886" cx="17335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98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ЮРИДИЧЕСКАЯ ФИРМА</a:t>
            </a:r>
          </a:p>
        </p:txBody>
      </p:sp>
      <p:pic>
        <p:nvPicPr>
          <p:cNvPr id="223" name="Shape 223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330065" x="411189"/>
            <a:ext cy="1012154" cx="1509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8" name="Shape 2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9" name="Shape 229"/>
          <p:cNvSpPr txBox="1"/>
          <p:nvPr/>
        </p:nvSpPr>
        <p:spPr>
          <a:xfrm>
            <a:off y="3937000" x="20638"/>
            <a:ext cy="520700" cx="1936749"/>
          </a:xfrm>
          <a:prstGeom prst="rect">
            <a:avLst/>
          </a:prstGeom>
          <a:noFill/>
          <a:ln>
            <a:noFill/>
          </a:ln>
        </p:spPr>
        <p:txBody>
          <a:bodyPr bIns="45675" rIns="91375" lIns="91375" tIns="45675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000" i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y="332921" x="2138363"/>
            <a:ext cy="823913" cx="6684961"/>
          </a:xfrm>
          <a:prstGeom prst="rect">
            <a:avLst/>
          </a:prstGeom>
          <a:solidFill>
            <a:srgbClr val="280088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ГЕОГРАФИЯ  ПРЕДОСТАВЛЕНИЯ  УСЛУГ                                      5</a:t>
            </a:r>
            <a:r>
              <a:rPr strike="noStrike" u="none" b="1" cap="none" baseline="0" sz="2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IPPRO / АЙ ПИ ПРО </a:t>
            </a:r>
          </a:p>
        </p:txBody>
      </p:sp>
      <p:pic>
        <p:nvPicPr>
          <p:cNvPr id="231" name="Shape 231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4849812" x="346075"/>
            <a:ext cy="1679574" cx="8477250"/>
          </a:xfrm>
          <a:prstGeom prst="rect">
            <a:avLst/>
          </a:prstGeom>
          <a:noFill/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</p:pic>
      <p:sp>
        <p:nvSpPr>
          <p:cNvPr id="232" name="Shape 232"/>
          <p:cNvSpPr/>
          <p:nvPr/>
        </p:nvSpPr>
        <p:spPr>
          <a:xfrm>
            <a:off y="1979613" x="287337"/>
            <a:ext cy="2308225" cx="86232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</a:t>
            </a:r>
            <a:r>
              <a:rPr strike="noStrike" u="none" b="0" cap="none" baseline="0" sz="12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Юридическая фирма </a:t>
            </a:r>
            <a:r>
              <a:rPr strike="noStrike" u="none" b="1" cap="none" baseline="0" sz="1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IPPRO / АЙ ПИ ПРО</a:t>
            </a:r>
            <a:r>
              <a:rPr strike="noStrike" u="none" b="1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strike="noStrike" u="none" b="0" cap="none" baseline="0" sz="12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кропотливо налаживая связи,  сформировала сеть из проверенных и надежных партнеров, связавшую более 120 стран мира. </a:t>
            </a: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2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 lvl="0" marR="0" indent="-228600" marL="22860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При оказании услуг за рубежом юридическая фирма </a:t>
            </a:r>
            <a:r>
              <a:rPr strike="noStrike" u="none" b="1" cap="none" baseline="0" sz="1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IPPRO / АЙ ПИ ПРО </a:t>
            </a:r>
            <a:r>
              <a:rPr strike="noStrike" u="none" b="0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руководствуется  принципом best </a:t>
            </a:r>
          </a:p>
          <a:p>
            <a:pPr algn="l" rtl="0" lvl="0" marR="0" indent="-228600" marL="22860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price execution – проводится анализ  Цен, Качества  оказываемых услуг  большого количества иностранных партнеров </a:t>
            </a:r>
          </a:p>
          <a:p>
            <a:pPr algn="l" rtl="0" lvl="0" marR="0" indent="-228600" marL="22860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 выбираются </a:t>
            </a:r>
            <a:r>
              <a:rPr strike="noStrike" u="sng" b="1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лучшие цены с возможностью контроля со стороны клиента (по его желанию)</a:t>
            </a:r>
            <a:r>
              <a:rPr strike="noStrike" u="sng" b="0" cap="none" baseline="0" sz="12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200" i="0">
              <a:solidFill>
                <a:srgbClr val="060606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200" i="0">
              <a:solidFill>
                <a:srgbClr val="060606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           При этом для клиентов обеспечивается максимально возможное упрощение даже самых сложных формальностей, обусловленных спецификой законодательства и практики тех или иных стран. О наиболее простом для клиента, но при этом наиболее эффективном решении позаботятся специалисты фирмы </a:t>
            </a:r>
            <a:r>
              <a:rPr strike="noStrike" u="none" b="1" cap="none" baseline="0" sz="1200" lang="en-US" i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IPPRO / АЙ ПИ ПРО</a:t>
            </a:r>
            <a:r>
              <a:rPr strike="noStrike" u="none" b="1" cap="none" baseline="0" sz="12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233" name="Shape 233"/>
          <p:cNvSpPr/>
          <p:nvPr/>
        </p:nvSpPr>
        <p:spPr>
          <a:xfrm>
            <a:off y="1263650" x="6529387"/>
            <a:ext cy="307777" cx="2293936"/>
          </a:xfrm>
          <a:prstGeom prst="flowChartProcess">
            <a:avLst/>
          </a:prstGeom>
          <a:solidFill>
            <a:srgbClr val="FF0000"/>
          </a:solidFill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4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120 стран мира</a:t>
            </a:r>
          </a:p>
        </p:txBody>
      </p:sp>
      <p:sp>
        <p:nvSpPr>
          <p:cNvPr id="234" name="Shape 234"/>
          <p:cNvSpPr txBox="1"/>
          <p:nvPr/>
        </p:nvSpPr>
        <p:spPr>
          <a:xfrm>
            <a:off y="1333725" x="259439"/>
            <a:ext cy="242886" cx="17335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98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ЮРИДИЧЕСКАЯ ФИРМА</a:t>
            </a:r>
          </a:p>
        </p:txBody>
      </p:sp>
      <p:cxnSp>
        <p:nvCxnSpPr>
          <p:cNvPr id="235" name="Shape 235"/>
          <p:cNvCxnSpPr/>
          <p:nvPr/>
        </p:nvCxnSpPr>
        <p:spPr>
          <a:xfrm>
            <a:off y="6631350" x="326680"/>
            <a:ext cy="0" cx="8514000"/>
          </a:xfrm>
          <a:prstGeom prst="straightConnector1">
            <a:avLst/>
          </a:prstGeom>
          <a:noFill/>
          <a:ln w="34925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</p:cxnSp>
      <p:pic>
        <p:nvPicPr>
          <p:cNvPr id="236" name="Shape 236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330065" x="411189"/>
            <a:ext cy="1012154" cx="1509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1" name="Shape 2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2" name="Shape 242"/>
          <p:cNvSpPr txBox="1"/>
          <p:nvPr/>
        </p:nvSpPr>
        <p:spPr>
          <a:xfrm>
            <a:off y="4605337" x="284162"/>
            <a:ext cy="260350" cx="2595562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57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675" rIns="91375" lIns="91375" tIns="45675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2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ЭКСПЕРТНЫЕ    ЗАКЛЮЧЕНИЯ </a:t>
            </a:r>
          </a:p>
        </p:txBody>
      </p:sp>
      <p:sp>
        <p:nvSpPr>
          <p:cNvPr id="243" name="Shape 243"/>
          <p:cNvSpPr txBox="1"/>
          <p:nvPr/>
        </p:nvSpPr>
        <p:spPr>
          <a:xfrm>
            <a:off y="1739900" x="280987"/>
            <a:ext cy="236538" cx="2578099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57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675" rIns="91375" lIns="91375" tIns="45675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2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ОПЫТ   РАБОТЫ </a:t>
            </a:r>
          </a:p>
        </p:txBody>
      </p:sp>
      <p:sp>
        <p:nvSpPr>
          <p:cNvPr id="244" name="Shape 244"/>
          <p:cNvSpPr txBox="1"/>
          <p:nvPr/>
        </p:nvSpPr>
        <p:spPr>
          <a:xfrm>
            <a:off y="4506912" x="3046413"/>
            <a:ext cy="431799" cx="57149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just" rtl="0" lvl="0" marR="0" indent="-228600" marL="22860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вот уже более 10 лет юридическая фирма IPPRO / АЙ ПИ ПРО оказывает услуги</a:t>
            </a:r>
          </a:p>
          <a:p>
            <a:pPr algn="just" rtl="0" lvl="0" marR="0" indent="-228600" marL="22860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sng" b="1" cap="none" baseline="0" sz="11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судебным и административным органам</a:t>
            </a:r>
            <a:r>
              <a:rPr strike="noStrike" u="sng" b="1" cap="none" baseline="0" sz="1100" lang="en-US" i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как независимый эксперт в мире  ИС. </a:t>
            </a:r>
          </a:p>
        </p:txBody>
      </p:sp>
      <p:sp>
        <p:nvSpPr>
          <p:cNvPr id="245" name="Shape 245"/>
          <p:cNvSpPr txBox="1"/>
          <p:nvPr/>
        </p:nvSpPr>
        <p:spPr>
          <a:xfrm>
            <a:off y="1733550" x="3044825"/>
            <a:ext cy="260350" cx="5491163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опыт работы специалистов IPPRO / АЙ ПИ ПРО в области ИС </a:t>
            </a:r>
            <a:r>
              <a:rPr strike="noStrike" u="none" b="0" cap="none" baseline="0" sz="11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strike="noStrike" u="none" b="1" cap="none" baseline="0" sz="11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более 20 лет</a:t>
            </a:r>
          </a:p>
        </p:txBody>
      </p:sp>
      <p:sp>
        <p:nvSpPr>
          <p:cNvPr id="246" name="Shape 246"/>
          <p:cNvSpPr txBox="1"/>
          <p:nvPr/>
        </p:nvSpPr>
        <p:spPr>
          <a:xfrm>
            <a:off y="3551237" x="315912"/>
            <a:ext cy="258762" cx="2571749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57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675" rIns="91375" lIns="91375" tIns="45675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2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ПОЛНЫЙ   КОМПЛЕКС   УСЛУГ</a:t>
            </a:r>
          </a:p>
        </p:txBody>
      </p:sp>
      <p:sp>
        <p:nvSpPr>
          <p:cNvPr id="247" name="Shape 247"/>
          <p:cNvSpPr txBox="1"/>
          <p:nvPr/>
        </p:nvSpPr>
        <p:spPr>
          <a:xfrm>
            <a:off y="3932237" x="293687"/>
            <a:ext cy="519112" cx="2590800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57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675" rIns="91375" lIns="91375" tIns="45675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2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ОТКРЫТАЯ   АРХИТЕКТУРА ЦЕНЫ</a:t>
            </a:r>
          </a:p>
        </p:txBody>
      </p:sp>
      <p:sp>
        <p:nvSpPr>
          <p:cNvPr id="248" name="Shape 248"/>
          <p:cNvSpPr/>
          <p:nvPr/>
        </p:nvSpPr>
        <p:spPr>
          <a:xfrm>
            <a:off y="3557587" x="3057525"/>
            <a:ext cy="260350" cx="5764213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от патентования  до судебной защиты и оценки ИС</a:t>
            </a:r>
          </a:p>
        </p:txBody>
      </p:sp>
      <p:sp>
        <p:nvSpPr>
          <p:cNvPr id="249" name="Shape 249"/>
          <p:cNvSpPr/>
          <p:nvPr/>
        </p:nvSpPr>
        <p:spPr>
          <a:xfrm>
            <a:off y="3895725" x="3041650"/>
            <a:ext cy="600075" cx="5786437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-228600" marL="22860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при подборе партнеров за рубежом мы проводом сопоставительный  анализ  цен и </a:t>
            </a:r>
          </a:p>
          <a:p>
            <a:pPr algn="l" rtl="0" lvl="0" marR="0" indent="-228600" marL="22860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качества оказываемых услуг  большого количества иностранных партнеров и </a:t>
            </a:r>
          </a:p>
          <a:p>
            <a:pPr algn="l" rtl="0" lvl="0" marR="0" indent="-228600" marL="22860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выбираем лучшие цены с возможностью контроля со стороны клиента.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y="339498" x="2105025"/>
            <a:ext cy="474661" cx="6762750"/>
          </a:xfrm>
          <a:prstGeom prst="rect">
            <a:avLst/>
          </a:prstGeom>
          <a:solidFill>
            <a:srgbClr val="280088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IPPRO / АЙ ПИ ПРО                                                                             </a:t>
            </a:r>
            <a:r>
              <a:rPr strike="noStrike" u="none" b="1" cap="none" baseline="0" sz="15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y="3165475" x="320675"/>
            <a:ext cy="258763" cx="2555875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57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675" rIns="91375" lIns="91375" tIns="45675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2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ГЕОГРАФИЯ   УСЛУГ</a:t>
            </a:r>
          </a:p>
        </p:txBody>
      </p:sp>
      <p:sp>
        <p:nvSpPr>
          <p:cNvPr id="252" name="Shape 252"/>
          <p:cNvSpPr txBox="1"/>
          <p:nvPr/>
        </p:nvSpPr>
        <p:spPr>
          <a:xfrm>
            <a:off y="3205163" x="3046413"/>
            <a:ext cy="261936" cx="2976561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ВЕСЬ    МИР</a:t>
            </a:r>
          </a:p>
        </p:txBody>
      </p:sp>
      <p:pic>
        <p:nvPicPr>
          <p:cNvPr id="253" name="Shape 253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4959350" x="285750"/>
            <a:ext cy="1592262" cx="8539162"/>
          </a:xfrm>
          <a:prstGeom prst="rect">
            <a:avLst/>
          </a:prstGeom>
          <a:noFill/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</p:pic>
      <p:sp>
        <p:nvSpPr>
          <p:cNvPr id="254" name="Shape 254"/>
          <p:cNvSpPr txBox="1"/>
          <p:nvPr/>
        </p:nvSpPr>
        <p:spPr>
          <a:xfrm>
            <a:off y="2128838" x="301625"/>
            <a:ext cy="900111" cx="2563812"/>
          </a:xfrm>
          <a:prstGeom prst="rect">
            <a:avLst/>
          </a:prstGeom>
          <a:solidFill>
            <a:srgbClr val="280088"/>
          </a:solidFill>
          <a:ln w="9525" cap="flat">
            <a:solidFill>
              <a:srgbClr val="002570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675" rIns="91375" lIns="91375" tIns="45675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2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УСПЕХИ </a:t>
            </a:r>
          </a:p>
        </p:txBody>
      </p:sp>
      <p:sp>
        <p:nvSpPr>
          <p:cNvPr id="255" name="Shape 255"/>
          <p:cNvSpPr txBox="1"/>
          <p:nvPr/>
        </p:nvSpPr>
        <p:spPr>
          <a:xfrm>
            <a:off y="2109788" x="2873375"/>
            <a:ext cy="939799" cx="58547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Clr>
                <a:srgbClr val="060606"/>
              </a:buClr>
              <a:buSzPct val="100000"/>
              <a:buFont typeface="Arial"/>
              <a:buChar char="-"/>
            </a:pP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   получено  более  10 000  охранных документов - в России и за рубежом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-   </a:t>
            </a: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выиграно около 1 000 дел, значительную часть их которых можно считать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    прецедентными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-   подготовлено более 200 экспертных заключений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100" lang="en-US" i="0">
                <a:solidFill>
                  <a:srgbClr val="060606"/>
                </a:solidFill>
                <a:latin typeface="Arial"/>
                <a:ea typeface="Arial"/>
                <a:cs typeface="Arial"/>
                <a:sym typeface="Arial"/>
              </a:rPr>
              <a:t>-   оценено нематериальных активов на общую сумму более чем на 100 000 000 $ </a:t>
            </a:r>
          </a:p>
        </p:txBody>
      </p:sp>
      <p:sp>
        <p:nvSpPr>
          <p:cNvPr id="256" name="Shape 256"/>
          <p:cNvSpPr/>
          <p:nvPr/>
        </p:nvSpPr>
        <p:spPr>
          <a:xfrm>
            <a:off y="854075" x="4838700"/>
            <a:ext cy="327025" cx="4037012"/>
          </a:xfrm>
          <a:prstGeom prst="flowChartProcess">
            <a:avLst/>
          </a:prstGeom>
          <a:solidFill>
            <a:srgbClr val="FF0000"/>
          </a:solidFill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ПРЕИМУЩЕСТВА  РАБОТЫ  С  НАМИ</a:t>
            </a:r>
          </a:p>
        </p:txBody>
      </p:sp>
      <p:sp>
        <p:nvSpPr>
          <p:cNvPr id="257" name="Shape 257"/>
          <p:cNvSpPr txBox="1"/>
          <p:nvPr/>
        </p:nvSpPr>
        <p:spPr>
          <a:xfrm>
            <a:off y="1333725" x="259439"/>
            <a:ext cy="242886" cx="17335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98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ЮРИДИЧЕСКАЯ ФИРМА</a:t>
            </a:r>
          </a:p>
        </p:txBody>
      </p:sp>
      <p:cxnSp>
        <p:nvCxnSpPr>
          <p:cNvPr id="258" name="Shape 258"/>
          <p:cNvCxnSpPr/>
          <p:nvPr/>
        </p:nvCxnSpPr>
        <p:spPr>
          <a:xfrm>
            <a:off y="6658660" x="284409"/>
            <a:ext cy="0" cx="8557200"/>
          </a:xfrm>
          <a:prstGeom prst="straightConnector1">
            <a:avLst/>
          </a:prstGeom>
          <a:noFill/>
          <a:ln w="34925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</p:cxnSp>
      <p:pic>
        <p:nvPicPr>
          <p:cNvPr id="259" name="Shape 259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330065" x="411189"/>
            <a:ext cy="1012154" cx="1509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4" name="Shape 2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5" name="Shape 265"/>
          <p:cNvSpPr txBox="1"/>
          <p:nvPr/>
        </p:nvSpPr>
        <p:spPr>
          <a:xfrm>
            <a:off y="5446712" x="860425"/>
            <a:ext cy="520700" cx="1936749"/>
          </a:xfrm>
          <a:prstGeom prst="rect">
            <a:avLst/>
          </a:prstGeom>
          <a:noFill/>
          <a:ln>
            <a:noFill/>
          </a:ln>
        </p:spPr>
        <p:txBody>
          <a:bodyPr bIns="45675" rIns="91375" lIns="91375" tIns="45675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000" i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Shape 266"/>
          <p:cNvSpPr txBox="1"/>
          <p:nvPr/>
        </p:nvSpPr>
        <p:spPr>
          <a:xfrm>
            <a:off y="336550" x="2130425"/>
            <a:ext cy="523874" cx="6754812"/>
          </a:xfrm>
          <a:prstGeom prst="rect">
            <a:avLst/>
          </a:prstGeom>
          <a:solidFill>
            <a:srgbClr val="280088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IPPRO / АЙ ПИ ПРО                                </a:t>
            </a:r>
            <a:r>
              <a:rPr strike="noStrike" u="none" b="1" cap="none" baseline="0" sz="2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</a:t>
            </a:r>
            <a:r>
              <a:rPr strike="noStrike" u="none" b="1" cap="none" baseline="0" sz="15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67" name="Shape 267"/>
          <p:cNvSpPr/>
          <p:nvPr/>
        </p:nvSpPr>
        <p:spPr>
          <a:xfrm>
            <a:off y="896937" x="5494337"/>
            <a:ext cy="328612" cx="3389312"/>
          </a:xfrm>
          <a:prstGeom prst="flowChartProcess">
            <a:avLst/>
          </a:prstGeom>
          <a:solidFill>
            <a:srgbClr val="FF0000"/>
          </a:solidFill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НАМ ДОВЕРЯЮТ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y="1333725" x="259439"/>
            <a:ext cy="242886" cx="17335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98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ЮРИДИЧЕСКАЯ ФИРМА</a:t>
            </a:r>
          </a:p>
        </p:txBody>
      </p:sp>
      <p:cxnSp>
        <p:nvCxnSpPr>
          <p:cNvPr id="269" name="Shape 269"/>
          <p:cNvCxnSpPr/>
          <p:nvPr/>
        </p:nvCxnSpPr>
        <p:spPr>
          <a:xfrm>
            <a:off y="6597439" x="233609"/>
            <a:ext cy="0" cx="8654399"/>
          </a:xfrm>
          <a:prstGeom prst="straightConnector1">
            <a:avLst/>
          </a:prstGeom>
          <a:noFill/>
          <a:ln w="34925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</p:cxnSp>
      <p:pic>
        <p:nvPicPr>
          <p:cNvPr id="270" name="Shape 270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328556" x="408119"/>
            <a:ext cy="1012154" cx="1509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Shape 271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5758980" x="302200"/>
            <a:ext cy="362062" cx="108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Shape 272"/>
          <p:cNvPicPr preferRelativeResize="0"/>
          <p:nvPr/>
        </p:nvPicPr>
        <p:blipFill rotWithShape="1">
          <a:blip r:embed="rId5">
            <a:alphaModFix/>
          </a:blip>
          <a:srcRect t="0" b="0" r="0" l="0"/>
          <a:stretch/>
        </p:blipFill>
        <p:spPr>
          <a:xfrm>
            <a:off y="5148989" x="213300"/>
            <a:ext cy="360049" cx="1278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Shape 273"/>
          <p:cNvPicPr preferRelativeResize="0"/>
          <p:nvPr/>
        </p:nvPicPr>
        <p:blipFill rotWithShape="1">
          <a:blip r:embed="rId6">
            <a:alphaModFix/>
          </a:blip>
          <a:srcRect t="0" b="0" r="0" l="0"/>
          <a:stretch/>
        </p:blipFill>
        <p:spPr>
          <a:xfrm>
            <a:off y="4589800" x="264100"/>
            <a:ext cy="258134" cx="1152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Shape 274"/>
          <p:cNvPicPr preferRelativeResize="0"/>
          <p:nvPr/>
        </p:nvPicPr>
        <p:blipFill rotWithShape="1">
          <a:blip r:embed="rId7">
            <a:alphaModFix/>
          </a:blip>
          <a:srcRect t="0" b="0" r="0" l="0"/>
          <a:stretch/>
        </p:blipFill>
        <p:spPr>
          <a:xfrm>
            <a:off y="4030610" x="264100"/>
            <a:ext cy="231776" cx="115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Shape 275"/>
          <p:cNvPicPr preferRelativeResize="0"/>
          <p:nvPr/>
        </p:nvPicPr>
        <p:blipFill rotWithShape="1">
          <a:blip r:embed="rId8">
            <a:alphaModFix/>
          </a:blip>
          <a:srcRect t="0" b="0" r="0" l="0"/>
          <a:stretch/>
        </p:blipFill>
        <p:spPr>
          <a:xfrm>
            <a:off y="3238500" x="230189"/>
            <a:ext cy="417175" cx="1224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Shape 276"/>
          <p:cNvPicPr preferRelativeResize="0"/>
          <p:nvPr/>
        </p:nvPicPr>
        <p:blipFill rotWithShape="1">
          <a:blip r:embed="rId9">
            <a:alphaModFix/>
          </a:blip>
          <a:srcRect t="0" b="0" r="0" l="0"/>
          <a:stretch/>
        </p:blipFill>
        <p:spPr>
          <a:xfrm>
            <a:off y="2484490" x="264100"/>
            <a:ext cy="471357" cx="118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Shape 277"/>
          <p:cNvPicPr preferRelativeResize="0"/>
          <p:nvPr/>
        </p:nvPicPr>
        <p:blipFill rotWithShape="1">
          <a:blip r:embed="rId10">
            <a:alphaModFix/>
          </a:blip>
          <a:srcRect t="0" b="0" r="0" l="0"/>
          <a:stretch/>
        </p:blipFill>
        <p:spPr>
          <a:xfrm>
            <a:off y="1827890" x="323410"/>
            <a:ext cy="477997" cx="108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Shape 278"/>
          <p:cNvPicPr preferRelativeResize="0"/>
          <p:nvPr/>
        </p:nvPicPr>
        <p:blipFill rotWithShape="1">
          <a:blip r:embed="rId11">
            <a:alphaModFix/>
          </a:blip>
          <a:srcRect t="0" b="0" r="0" l="0"/>
          <a:stretch/>
        </p:blipFill>
        <p:spPr>
          <a:xfrm>
            <a:off y="5589300" x="2339690"/>
            <a:ext cy="508898" cx="1090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Shape 279"/>
          <p:cNvPicPr preferRelativeResize="0"/>
          <p:nvPr/>
        </p:nvPicPr>
        <p:blipFill rotWithShape="1">
          <a:blip r:embed="rId12">
            <a:alphaModFix/>
          </a:blip>
          <a:srcRect t="0" b="0" r="0" l="0"/>
          <a:stretch/>
        </p:blipFill>
        <p:spPr>
          <a:xfrm>
            <a:off y="5085230" x="2267680"/>
            <a:ext cy="234553" cx="1224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Shape 280"/>
          <p:cNvPicPr preferRelativeResize="0"/>
          <p:nvPr/>
        </p:nvPicPr>
        <p:blipFill rotWithShape="1">
          <a:blip r:embed="rId13">
            <a:alphaModFix/>
          </a:blip>
          <a:srcRect t="0" b="0" r="0" l="0"/>
          <a:stretch/>
        </p:blipFill>
        <p:spPr>
          <a:xfrm>
            <a:off y="4555146" x="2267680"/>
            <a:ext cy="314053" cx="1224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Shape 281"/>
          <p:cNvPicPr preferRelativeResize="0"/>
          <p:nvPr/>
        </p:nvPicPr>
        <p:blipFill rotWithShape="1">
          <a:blip r:embed="rId14">
            <a:alphaModFix/>
          </a:blip>
          <a:srcRect t="0" b="0" r="0" l="0"/>
          <a:stretch/>
        </p:blipFill>
        <p:spPr>
          <a:xfrm>
            <a:off y="4036269" x="2348200"/>
            <a:ext cy="256850" cx="100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Shape 282"/>
          <p:cNvPicPr preferRelativeResize="0"/>
          <p:nvPr/>
        </p:nvPicPr>
        <p:blipFill rotWithShape="1">
          <a:blip r:embed="rId15">
            <a:alphaModFix/>
          </a:blip>
          <a:srcRect t="0" b="0" r="0" l="0"/>
          <a:stretch/>
        </p:blipFill>
        <p:spPr>
          <a:xfrm>
            <a:off y="3252975" x="2195669"/>
            <a:ext cy="320045" cx="1440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Shape 283"/>
          <p:cNvPicPr preferRelativeResize="0"/>
          <p:nvPr/>
        </p:nvPicPr>
        <p:blipFill rotWithShape="1">
          <a:blip r:embed="rId16">
            <a:alphaModFix/>
          </a:blip>
          <a:srcRect t="0" b="0" r="0" l="0"/>
          <a:stretch/>
        </p:blipFill>
        <p:spPr>
          <a:xfrm>
            <a:off y="2708900" x="2267680"/>
            <a:ext cy="216030" cx="123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Shape 284"/>
          <p:cNvPicPr preferRelativeResize="0"/>
          <p:nvPr/>
        </p:nvPicPr>
        <p:blipFill rotWithShape="1">
          <a:blip r:embed="rId17">
            <a:alphaModFix/>
          </a:blip>
          <a:srcRect t="0" b="0" r="0" l="0"/>
          <a:stretch/>
        </p:blipFill>
        <p:spPr>
          <a:xfrm>
            <a:off y="2336280" x="2216880"/>
            <a:ext cy="175800" cx="1368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Shape 285"/>
          <p:cNvPicPr preferRelativeResize="0"/>
          <p:nvPr/>
        </p:nvPicPr>
        <p:blipFill rotWithShape="1">
          <a:blip r:embed="rId18">
            <a:alphaModFix/>
          </a:blip>
          <a:srcRect t="0" b="0" r="0" l="0"/>
          <a:stretch/>
        </p:blipFill>
        <p:spPr>
          <a:xfrm>
            <a:off y="1806680" x="2339690"/>
            <a:ext cy="301718" cx="108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Shape 286"/>
          <p:cNvPicPr preferRelativeResize="0"/>
          <p:nvPr/>
        </p:nvPicPr>
        <p:blipFill rotWithShape="1">
          <a:blip r:embed="rId19">
            <a:alphaModFix/>
          </a:blip>
          <a:srcRect t="0" b="0" r="0" l="0"/>
          <a:stretch/>
        </p:blipFill>
        <p:spPr>
          <a:xfrm>
            <a:off y="5818989" x="4427980"/>
            <a:ext cy="274379" cx="3024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Shape 287"/>
          <p:cNvPicPr preferRelativeResize="0"/>
          <p:nvPr/>
        </p:nvPicPr>
        <p:blipFill rotWithShape="1">
          <a:blip r:embed="rId20">
            <a:alphaModFix/>
          </a:blip>
          <a:srcRect t="0" b="0" r="0" l="0"/>
          <a:stretch/>
        </p:blipFill>
        <p:spPr>
          <a:xfrm>
            <a:off y="4941210" x="6406030"/>
            <a:ext cy="432060" cx="997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Shape 288"/>
          <p:cNvPicPr preferRelativeResize="0"/>
          <p:nvPr/>
        </p:nvPicPr>
        <p:blipFill rotWithShape="1">
          <a:blip r:embed="rId21">
            <a:alphaModFix/>
          </a:blip>
          <a:srcRect t="0" b="0" r="0" l="0"/>
          <a:stretch/>
        </p:blipFill>
        <p:spPr>
          <a:xfrm>
            <a:off y="5085230" x="4427980"/>
            <a:ext cy="465011" cx="1137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Shape 289"/>
          <p:cNvPicPr preferRelativeResize="0"/>
          <p:nvPr/>
        </p:nvPicPr>
        <p:blipFill rotWithShape="1">
          <a:blip r:embed="rId22">
            <a:alphaModFix/>
          </a:blip>
          <a:srcRect t="0" b="0" r="0" l="0"/>
          <a:stretch/>
        </p:blipFill>
        <p:spPr>
          <a:xfrm>
            <a:off y="4365130" x="4355969"/>
            <a:ext cy="471066" cx="1152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Shape 290"/>
          <p:cNvPicPr preferRelativeResize="0"/>
          <p:nvPr/>
        </p:nvPicPr>
        <p:blipFill rotWithShape="1">
          <a:blip r:embed="rId23">
            <a:alphaModFix/>
          </a:blip>
          <a:srcRect t="0" b="0" r="0" l="0"/>
          <a:stretch/>
        </p:blipFill>
        <p:spPr>
          <a:xfrm>
            <a:off y="4293119" x="6372250"/>
            <a:ext cy="457330" cx="1068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Shape 291"/>
          <p:cNvPicPr preferRelativeResize="0"/>
          <p:nvPr/>
        </p:nvPicPr>
        <p:blipFill rotWithShape="1">
          <a:blip r:embed="rId24">
            <a:alphaModFix/>
          </a:blip>
          <a:srcRect t="0" b="0" r="0" l="0"/>
          <a:stretch/>
        </p:blipFill>
        <p:spPr>
          <a:xfrm>
            <a:off y="3356989" x="6516269"/>
            <a:ext cy="717174" cx="72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Shape 292"/>
          <p:cNvPicPr preferRelativeResize="0"/>
          <p:nvPr/>
        </p:nvPicPr>
        <p:blipFill rotWithShape="1">
          <a:blip r:embed="rId25">
            <a:alphaModFix/>
          </a:blip>
          <a:srcRect t="0" b="0" r="0" l="0"/>
          <a:stretch/>
        </p:blipFill>
        <p:spPr>
          <a:xfrm>
            <a:off y="3641985" x="4427980"/>
            <a:ext cy="435104" cx="986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Shape 293"/>
          <p:cNvPicPr preferRelativeResize="0"/>
          <p:nvPr/>
        </p:nvPicPr>
        <p:blipFill rotWithShape="1">
          <a:blip r:embed="rId26">
            <a:alphaModFix/>
          </a:blip>
          <a:srcRect t="0" b="0" r="0" l="0"/>
          <a:stretch/>
        </p:blipFill>
        <p:spPr>
          <a:xfrm>
            <a:off y="2852919" x="4352925"/>
            <a:ext cy="431952" cx="435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Shape 294"/>
          <p:cNvPicPr preferRelativeResize="0"/>
          <p:nvPr/>
        </p:nvPicPr>
        <p:blipFill rotWithShape="1">
          <a:blip r:embed="rId27">
            <a:alphaModFix/>
          </a:blip>
          <a:srcRect t="0" b="0" r="0" l="0"/>
          <a:stretch/>
        </p:blipFill>
        <p:spPr>
          <a:xfrm>
            <a:off y="2344659" x="4499989"/>
            <a:ext cy="216030" cx="1163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Shape 295"/>
          <p:cNvPicPr preferRelativeResize="0"/>
          <p:nvPr/>
        </p:nvPicPr>
        <p:blipFill rotWithShape="1">
          <a:blip r:embed="rId28">
            <a:alphaModFix/>
          </a:blip>
          <a:srcRect t="0" b="0" r="0" l="0"/>
          <a:stretch/>
        </p:blipFill>
        <p:spPr>
          <a:xfrm>
            <a:off y="1649959" x="4366655"/>
            <a:ext cy="504069" cx="1437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Shape 296"/>
          <p:cNvPicPr preferRelativeResize="0"/>
          <p:nvPr/>
        </p:nvPicPr>
        <p:blipFill rotWithShape="1">
          <a:blip r:embed="rId29">
            <a:alphaModFix/>
          </a:blip>
          <a:srcRect t="0" b="0" r="0" l="0"/>
          <a:stretch/>
        </p:blipFill>
        <p:spPr>
          <a:xfrm>
            <a:off y="2564880" x="6588279"/>
            <a:ext cy="600833" cx="648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Shape 297"/>
          <p:cNvPicPr preferRelativeResize="0"/>
          <p:nvPr/>
        </p:nvPicPr>
        <p:blipFill rotWithShape="1">
          <a:blip r:embed="rId30">
            <a:alphaModFix/>
          </a:blip>
          <a:srcRect t="0" b="0" r="0" l="0"/>
          <a:stretch/>
        </p:blipFill>
        <p:spPr>
          <a:xfrm>
            <a:off y="1721969" x="6588279"/>
            <a:ext cy="616899" cx="648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Shape 298"/>
          <p:cNvPicPr preferRelativeResize="0"/>
          <p:nvPr/>
        </p:nvPicPr>
        <p:blipFill rotWithShape="1">
          <a:blip r:embed="rId31">
            <a:alphaModFix/>
          </a:blip>
          <a:srcRect t="0" b="0" r="0" l="0"/>
          <a:stretch/>
        </p:blipFill>
        <p:spPr>
          <a:xfrm>
            <a:off y="5287373" x="8244510"/>
            <a:ext cy="545723" cx="554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Shape 299"/>
          <p:cNvPicPr preferRelativeResize="0"/>
          <p:nvPr/>
        </p:nvPicPr>
        <p:blipFill rotWithShape="1">
          <a:blip r:embed="rId32">
            <a:alphaModFix/>
          </a:blip>
          <a:srcRect t="0" b="0" r="0" l="0"/>
          <a:stretch/>
        </p:blipFill>
        <p:spPr>
          <a:xfrm>
            <a:off y="4293119" x="8240320"/>
            <a:ext cy="543348" cx="576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Shape 300"/>
          <p:cNvPicPr preferRelativeResize="0"/>
          <p:nvPr/>
        </p:nvPicPr>
        <p:blipFill rotWithShape="1">
          <a:blip r:embed="rId33">
            <a:alphaModFix/>
          </a:blip>
          <a:srcRect t="0" b="0" r="0" l="0"/>
          <a:stretch/>
        </p:blipFill>
        <p:spPr>
          <a:xfrm>
            <a:off y="3489810" x="8244510"/>
            <a:ext cy="515270" cx="576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Shape 301"/>
          <p:cNvPicPr preferRelativeResize="0"/>
          <p:nvPr/>
        </p:nvPicPr>
        <p:blipFill rotWithShape="1">
          <a:blip r:embed="rId34">
            <a:alphaModFix/>
          </a:blip>
          <a:srcRect t="0" b="0" r="0" l="0"/>
          <a:stretch/>
        </p:blipFill>
        <p:spPr>
          <a:xfrm>
            <a:off y="2645985" x="8244510"/>
            <a:ext cy="566983" cx="591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Shape 302"/>
          <p:cNvPicPr preferRelativeResize="0"/>
          <p:nvPr/>
        </p:nvPicPr>
        <p:blipFill rotWithShape="1">
          <a:blip r:embed="rId35">
            <a:alphaModFix/>
          </a:blip>
          <a:srcRect t="0" b="0" r="0" l="0"/>
          <a:stretch/>
        </p:blipFill>
        <p:spPr>
          <a:xfrm>
            <a:off y="1624559" x="8244510"/>
            <a:ext cy="688872" cx="611988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/>
          <p:nvPr/>
        </p:nvSpPr>
        <p:spPr>
          <a:xfrm>
            <a:off y="0" x="0"/>
            <a:ext cy="457200" cx="914400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 algn="l" rtl="0" lvl="0" marR="0" indent="0" mar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trike="noStrike" u="none" b="0" cap="none" baseline="0" sz="18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Shape 304"/>
          <p:cNvSpPr txBox="1"/>
          <p:nvPr/>
        </p:nvSpPr>
        <p:spPr>
          <a:xfrm>
            <a:off y="2977202" x="4749930"/>
            <a:ext cy="307777" cx="1099980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400" lang="en-US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LiveJournal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9" name="Shape 3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310" name="Shape 310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5373269" x="467445"/>
            <a:ext cy="640070" cx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Shape 311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4653169" x="521837"/>
            <a:ext cy="504069" cx="575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Shape 312"/>
          <p:cNvPicPr preferRelativeResize="0"/>
          <p:nvPr/>
        </p:nvPicPr>
        <p:blipFill rotWithShape="1">
          <a:blip r:embed="rId5">
            <a:alphaModFix/>
          </a:blip>
          <a:srcRect t="0" b="0" r="0" l="0"/>
          <a:stretch/>
        </p:blipFill>
        <p:spPr>
          <a:xfrm>
            <a:off y="3717039" x="467429"/>
            <a:ext cy="516655" cx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Shape 313"/>
          <p:cNvPicPr preferRelativeResize="0"/>
          <p:nvPr/>
        </p:nvPicPr>
        <p:blipFill rotWithShape="1">
          <a:blip r:embed="rId6">
            <a:alphaModFix/>
          </a:blip>
          <a:srcRect t="0" b="0" r="0" l="0"/>
          <a:stretch/>
        </p:blipFill>
        <p:spPr>
          <a:xfrm>
            <a:off y="2780909" x="467429"/>
            <a:ext cy="576065" cx="591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Shape 314"/>
          <p:cNvPicPr preferRelativeResize="0"/>
          <p:nvPr/>
        </p:nvPicPr>
        <p:blipFill rotWithShape="1">
          <a:blip r:embed="rId7">
            <a:alphaModFix/>
          </a:blip>
          <a:srcRect t="0" b="0" r="0" l="0"/>
          <a:stretch/>
        </p:blipFill>
        <p:spPr>
          <a:xfrm>
            <a:off y="1844778" x="539439"/>
            <a:ext cy="584898" cx="576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Shape 315"/>
          <p:cNvPicPr preferRelativeResize="0"/>
          <p:nvPr/>
        </p:nvPicPr>
        <p:blipFill rotWithShape="1">
          <a:blip r:embed="rId8">
            <a:alphaModFix/>
          </a:blip>
          <a:srcRect t="0" b="0" r="0" l="0"/>
          <a:stretch/>
        </p:blipFill>
        <p:spPr>
          <a:xfrm>
            <a:off y="5373269" x="2089750"/>
            <a:ext cy="615846" cx="648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Shape 316"/>
          <p:cNvPicPr preferRelativeResize="0"/>
          <p:nvPr/>
        </p:nvPicPr>
        <p:blipFill rotWithShape="1">
          <a:blip r:embed="rId9">
            <a:alphaModFix/>
          </a:blip>
          <a:srcRect t="0" b="0" r="0" l="0"/>
          <a:stretch/>
        </p:blipFill>
        <p:spPr>
          <a:xfrm>
            <a:off y="4653169" x="2123659"/>
            <a:ext cy="497009" cx="576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Shape 317"/>
          <p:cNvPicPr preferRelativeResize="0"/>
          <p:nvPr/>
        </p:nvPicPr>
        <p:blipFill rotWithShape="1">
          <a:blip r:embed="rId10">
            <a:alphaModFix/>
          </a:blip>
          <a:srcRect t="0" b="0" r="0" l="0"/>
          <a:stretch/>
        </p:blipFill>
        <p:spPr>
          <a:xfrm>
            <a:off y="3827150" x="2123659"/>
            <a:ext cy="574147" cx="576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Shape 318"/>
          <p:cNvPicPr preferRelativeResize="0"/>
          <p:nvPr/>
        </p:nvPicPr>
        <p:blipFill rotWithShape="1">
          <a:blip r:embed="rId11">
            <a:alphaModFix/>
          </a:blip>
          <a:srcRect t="0" b="0" r="0" l="0"/>
          <a:stretch/>
        </p:blipFill>
        <p:spPr>
          <a:xfrm>
            <a:off y="2734300" x="2051650"/>
            <a:ext cy="693119" cx="727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Shape 319"/>
          <p:cNvPicPr preferRelativeResize="0"/>
          <p:nvPr/>
        </p:nvPicPr>
        <p:blipFill rotWithShape="1">
          <a:blip r:embed="rId12">
            <a:alphaModFix/>
          </a:blip>
          <a:srcRect t="0" b="0" r="0" l="0"/>
          <a:stretch/>
        </p:blipFill>
        <p:spPr>
          <a:xfrm>
            <a:off y="1916790" x="1979686"/>
            <a:ext cy="532647" cx="86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Shape 320"/>
          <p:cNvPicPr preferRelativeResize="0"/>
          <p:nvPr/>
        </p:nvPicPr>
        <p:blipFill rotWithShape="1">
          <a:blip r:embed="rId13">
            <a:alphaModFix/>
          </a:blip>
          <a:srcRect t="0" b="0" r="0" l="0"/>
          <a:stretch/>
        </p:blipFill>
        <p:spPr>
          <a:xfrm>
            <a:off y="5517289" x="3538330"/>
            <a:ext cy="433513" cx="114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Shape 321"/>
          <p:cNvPicPr preferRelativeResize="0"/>
          <p:nvPr/>
        </p:nvPicPr>
        <p:blipFill rotWithShape="1">
          <a:blip r:embed="rId14">
            <a:alphaModFix/>
          </a:blip>
          <a:srcRect t="0" b="0" r="0" l="0"/>
          <a:stretch/>
        </p:blipFill>
        <p:spPr>
          <a:xfrm>
            <a:off y="4509150" x="3817860"/>
            <a:ext cy="768083" cx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Shape 322"/>
          <p:cNvPicPr preferRelativeResize="0"/>
          <p:nvPr/>
        </p:nvPicPr>
        <p:blipFill rotWithShape="1">
          <a:blip r:embed="rId15">
            <a:alphaModFix/>
          </a:blip>
          <a:srcRect t="0" b="0" r="0" l="0"/>
          <a:stretch/>
        </p:blipFill>
        <p:spPr>
          <a:xfrm>
            <a:off y="3857000" x="3796650"/>
            <a:ext cy="543090" cx="581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Shape 323"/>
          <p:cNvPicPr preferRelativeResize="0"/>
          <p:nvPr/>
        </p:nvPicPr>
        <p:blipFill rotWithShape="1">
          <a:blip r:embed="rId16">
            <a:alphaModFix/>
          </a:blip>
          <a:srcRect t="0" b="0" r="0" l="0"/>
          <a:stretch/>
        </p:blipFill>
        <p:spPr>
          <a:xfrm>
            <a:off y="2844409" x="3855960"/>
            <a:ext cy="681324" cx="432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Shape 324"/>
          <p:cNvPicPr preferRelativeResize="0"/>
          <p:nvPr/>
        </p:nvPicPr>
        <p:blipFill rotWithShape="1">
          <a:blip r:embed="rId17">
            <a:alphaModFix/>
          </a:blip>
          <a:srcRect t="0" b="0" r="0" l="0"/>
          <a:stretch/>
        </p:blipFill>
        <p:spPr>
          <a:xfrm>
            <a:off y="1870180" x="3822050"/>
            <a:ext cy="692744" cx="50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Shape 325"/>
          <p:cNvPicPr preferRelativeResize="0"/>
          <p:nvPr/>
        </p:nvPicPr>
        <p:blipFill rotWithShape="1">
          <a:blip r:embed="rId18">
            <a:alphaModFix/>
          </a:blip>
          <a:srcRect t="0" b="0" r="0" l="0"/>
          <a:stretch/>
        </p:blipFill>
        <p:spPr>
          <a:xfrm>
            <a:off y="3830487" x="7668429"/>
            <a:ext cy="390623" cx="919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Shape 326"/>
          <p:cNvPicPr preferRelativeResize="0"/>
          <p:nvPr/>
        </p:nvPicPr>
        <p:blipFill rotWithShape="1">
          <a:blip r:embed="rId19">
            <a:alphaModFix/>
          </a:blip>
          <a:srcRect t="0" b="0" r="0" l="0"/>
          <a:stretch/>
        </p:blipFill>
        <p:spPr>
          <a:xfrm>
            <a:off y="3902503" x="6604146"/>
            <a:ext cy="318607" cx="776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Shape 327"/>
          <p:cNvPicPr preferRelativeResize="0"/>
          <p:nvPr/>
        </p:nvPicPr>
        <p:blipFill rotWithShape="1">
          <a:blip r:embed="rId20">
            <a:alphaModFix/>
          </a:blip>
          <a:srcRect t="0" b="0" r="0" l="0"/>
          <a:stretch/>
        </p:blipFill>
        <p:spPr>
          <a:xfrm>
            <a:off y="4617842" x="5199546"/>
            <a:ext cy="395377" cx="1028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Shape 328"/>
          <p:cNvPicPr preferRelativeResize="0"/>
          <p:nvPr/>
        </p:nvPicPr>
        <p:blipFill rotWithShape="1">
          <a:blip r:embed="rId21">
            <a:alphaModFix/>
          </a:blip>
          <a:srcRect t="0" b="0" r="0" l="0"/>
          <a:stretch/>
        </p:blipFill>
        <p:spPr>
          <a:xfrm>
            <a:off y="3773321" x="5148080"/>
            <a:ext cy="447788" cx="1134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Shape 329"/>
          <p:cNvPicPr preferRelativeResize="0"/>
          <p:nvPr/>
        </p:nvPicPr>
        <p:blipFill rotWithShape="1">
          <a:blip r:embed="rId22">
            <a:alphaModFix/>
          </a:blip>
          <a:srcRect t="0" b="0" r="0" l="0"/>
          <a:stretch/>
        </p:blipFill>
        <p:spPr>
          <a:xfrm>
            <a:off y="3140959" x="6732300"/>
            <a:ext cy="573985" cx="57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Shape 330"/>
          <p:cNvPicPr preferRelativeResize="0"/>
          <p:nvPr/>
        </p:nvPicPr>
        <p:blipFill rotWithShape="1">
          <a:blip r:embed="rId23">
            <a:alphaModFix/>
          </a:blip>
          <a:srcRect t="0" b="0" r="0" l="0"/>
          <a:stretch/>
        </p:blipFill>
        <p:spPr>
          <a:xfrm>
            <a:off y="3140959" x="7727317"/>
            <a:ext cy="360863" cx="805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Shape 331"/>
          <p:cNvPicPr preferRelativeResize="0"/>
          <p:nvPr/>
        </p:nvPicPr>
        <p:blipFill rotWithShape="1">
          <a:blip r:embed="rId24">
            <a:alphaModFix/>
          </a:blip>
          <a:srcRect t="0" b="0" r="0" l="0"/>
          <a:stretch/>
        </p:blipFill>
        <p:spPr>
          <a:xfrm>
            <a:off y="2564880" x="7772107"/>
            <a:ext cy="256384" cx="701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Shape 332"/>
          <p:cNvPicPr preferRelativeResize="0"/>
          <p:nvPr/>
        </p:nvPicPr>
        <p:blipFill rotWithShape="1">
          <a:blip r:embed="rId25">
            <a:alphaModFix/>
          </a:blip>
          <a:srcRect t="0" b="0" r="0" l="0"/>
          <a:stretch/>
        </p:blipFill>
        <p:spPr>
          <a:xfrm>
            <a:off y="2348850" x="6588279"/>
            <a:ext cy="720099" cx="877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Shape 333"/>
          <p:cNvPicPr preferRelativeResize="0"/>
          <p:nvPr/>
        </p:nvPicPr>
        <p:blipFill rotWithShape="1">
          <a:blip r:embed="rId26">
            <a:alphaModFix/>
          </a:blip>
          <a:srcRect t="0" b="0" r="0" l="0"/>
          <a:stretch/>
        </p:blipFill>
        <p:spPr>
          <a:xfrm>
            <a:off y="2780909" x="5364110"/>
            <a:ext cy="678824" cx="58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Shape 334"/>
          <p:cNvPicPr preferRelativeResize="0"/>
          <p:nvPr/>
        </p:nvPicPr>
        <p:blipFill rotWithShape="1">
          <a:blip r:embed="rId27">
            <a:alphaModFix/>
          </a:blip>
          <a:srcRect t="0" b="0" r="0" l="0"/>
          <a:stretch/>
        </p:blipFill>
        <p:spPr>
          <a:xfrm>
            <a:off y="1994969" x="6672989"/>
            <a:ext cy="270790" cx="639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Shape 335"/>
          <p:cNvPicPr preferRelativeResize="0"/>
          <p:nvPr/>
        </p:nvPicPr>
        <p:blipFill rotWithShape="1">
          <a:blip r:embed="rId28">
            <a:alphaModFix/>
          </a:blip>
          <a:srcRect t="0" b="0" r="0" l="0"/>
          <a:stretch/>
        </p:blipFill>
        <p:spPr>
          <a:xfrm>
            <a:off y="1970877" x="7825410"/>
            <a:ext cy="329775" cx="613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Shape 336"/>
          <p:cNvPicPr preferRelativeResize="0"/>
          <p:nvPr/>
        </p:nvPicPr>
        <p:blipFill rotWithShape="1">
          <a:blip r:embed="rId29">
            <a:alphaModFix/>
          </a:blip>
          <a:srcRect t="0" b="0" r="0" l="0"/>
          <a:stretch/>
        </p:blipFill>
        <p:spPr>
          <a:xfrm>
            <a:off y="1844780" x="5292100"/>
            <a:ext cy="652741" cx="707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Shape 337"/>
          <p:cNvPicPr preferRelativeResize="0"/>
          <p:nvPr/>
        </p:nvPicPr>
        <p:blipFill rotWithShape="1">
          <a:blip r:embed="rId30">
            <a:alphaModFix/>
          </a:blip>
          <a:srcRect t="0" b="0" r="0" l="0"/>
          <a:stretch/>
        </p:blipFill>
        <p:spPr>
          <a:xfrm>
            <a:off y="4653169" x="6516269"/>
            <a:ext cy="600192" cx="956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Shape 338"/>
          <p:cNvPicPr preferRelativeResize="0"/>
          <p:nvPr/>
        </p:nvPicPr>
        <p:blipFill rotWithShape="1">
          <a:blip r:embed="rId31">
            <a:alphaModFix/>
          </a:blip>
          <a:srcRect t="0" b="0" r="0" l="0"/>
          <a:stretch/>
        </p:blipFill>
        <p:spPr>
          <a:xfrm>
            <a:off y="4653169" x="7596420"/>
            <a:ext cy="425524" cx="107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Shape 339"/>
          <p:cNvPicPr preferRelativeResize="0"/>
          <p:nvPr/>
        </p:nvPicPr>
        <p:blipFill rotWithShape="1">
          <a:blip r:embed="rId32">
            <a:alphaModFix/>
          </a:blip>
          <a:srcRect t="0" b="0" r="0" l="0"/>
          <a:stretch/>
        </p:blipFill>
        <p:spPr>
          <a:xfrm>
            <a:off y="328556" x="408119"/>
            <a:ext cy="1012154" cx="150914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Shape 340"/>
          <p:cNvSpPr txBox="1"/>
          <p:nvPr/>
        </p:nvSpPr>
        <p:spPr>
          <a:xfrm>
            <a:off y="1333725" x="259439"/>
            <a:ext cy="242886" cx="17335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98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ЮРИДИЧЕСКАЯ ФИРМА</a:t>
            </a:r>
          </a:p>
        </p:txBody>
      </p:sp>
      <p:sp>
        <p:nvSpPr>
          <p:cNvPr id="341" name="Shape 341"/>
          <p:cNvSpPr txBox="1"/>
          <p:nvPr/>
        </p:nvSpPr>
        <p:spPr>
          <a:xfrm>
            <a:off y="336550" x="2130425"/>
            <a:ext cy="523874" cx="6754812"/>
          </a:xfrm>
          <a:prstGeom prst="rect">
            <a:avLst/>
          </a:prstGeom>
          <a:solidFill>
            <a:srgbClr val="280088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IPPRO / АЙ ПИ ПРО                                </a:t>
            </a:r>
            <a:r>
              <a:rPr strike="noStrike" u="none" b="1" cap="none" baseline="0" sz="2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</a:t>
            </a:r>
            <a:r>
              <a:rPr strike="noStrike" u="none" b="1" cap="none" baseline="0" sz="15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342" name="Shape 342"/>
          <p:cNvSpPr/>
          <p:nvPr/>
        </p:nvSpPr>
        <p:spPr>
          <a:xfrm>
            <a:off y="896937" x="5494337"/>
            <a:ext cy="328612" cx="3389312"/>
          </a:xfrm>
          <a:prstGeom prst="flowChartProcess">
            <a:avLst/>
          </a:prstGeom>
          <a:solidFill>
            <a:srgbClr val="FF0000"/>
          </a:solidFill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НАМ ДОВЕРЯЮТ</a:t>
            </a:r>
          </a:p>
        </p:txBody>
      </p:sp>
      <p:pic>
        <p:nvPicPr>
          <p:cNvPr id="343" name="Shape 343"/>
          <p:cNvPicPr preferRelativeResize="0"/>
          <p:nvPr/>
        </p:nvPicPr>
        <p:blipFill rotWithShape="1">
          <a:blip r:embed="rId33">
            <a:alphaModFix/>
          </a:blip>
          <a:srcRect t="0" b="0" r="0" l="0"/>
          <a:stretch/>
        </p:blipFill>
        <p:spPr>
          <a:xfrm>
            <a:off y="5184653" x="5148080"/>
            <a:ext cy="1052736" cx="34440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4" name="Shape 344"/>
          <p:cNvCxnSpPr/>
          <p:nvPr/>
        </p:nvCxnSpPr>
        <p:spPr>
          <a:xfrm>
            <a:off y="6597439" x="233609"/>
            <a:ext cy="0" cx="8654399"/>
          </a:xfrm>
          <a:prstGeom prst="straightConnector1">
            <a:avLst/>
          </a:prstGeom>
          <a:noFill/>
          <a:ln w="34925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8" name="Shape 3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49" name="Shape 349"/>
          <p:cNvSpPr txBox="1"/>
          <p:nvPr/>
        </p:nvSpPr>
        <p:spPr>
          <a:xfrm>
            <a:off y="5446712" x="860425"/>
            <a:ext cy="520700" cx="1936749"/>
          </a:xfrm>
          <a:prstGeom prst="rect">
            <a:avLst/>
          </a:prstGeom>
          <a:noFill/>
          <a:ln>
            <a:noFill/>
          </a:ln>
        </p:spPr>
        <p:txBody>
          <a:bodyPr bIns="45675" rIns="91375" lIns="91375" tIns="45675" anchor="ctr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000" i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Shape 350"/>
          <p:cNvSpPr txBox="1"/>
          <p:nvPr/>
        </p:nvSpPr>
        <p:spPr>
          <a:xfrm>
            <a:off y="336550" x="2130425"/>
            <a:ext cy="523874" cx="6754812"/>
          </a:xfrm>
          <a:prstGeom prst="rect">
            <a:avLst/>
          </a:prstGeom>
          <a:solidFill>
            <a:srgbClr val="280088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IPPRO / АЙ ПИ ПРО                                </a:t>
            </a:r>
            <a:r>
              <a:rPr strike="noStrike" u="none" b="1" cap="none" baseline="0" sz="28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</a:t>
            </a:r>
            <a:r>
              <a:rPr strike="noStrike" u="none" b="1" cap="none" baseline="0" sz="15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pic>
        <p:nvPicPr>
          <p:cNvPr id="351" name="Shape 351"/>
          <p:cNvPicPr preferRelativeResize="0"/>
          <p:nvPr/>
        </p:nvPicPr>
        <p:blipFill rotWithShape="1">
          <a:blip r:embed="rId3">
            <a:alphaModFix/>
          </a:blip>
          <a:srcRect t="0" b="0" r="0" l="0"/>
          <a:stretch/>
        </p:blipFill>
        <p:spPr>
          <a:xfrm>
            <a:off y="4754562" x="327025"/>
            <a:ext cy="1819274" cx="8512174"/>
          </a:xfrm>
          <a:prstGeom prst="rect">
            <a:avLst/>
          </a:prstGeom>
          <a:noFill/>
          <a:ln w="9525" cap="flat">
            <a:solidFill>
              <a:srgbClr val="002060"/>
            </a:solidFill>
            <a:prstDash val="solid"/>
            <a:miter/>
            <a:headEnd w="med" len="med" type="none"/>
            <a:tailEnd w="med" len="med" type="none"/>
          </a:ln>
        </p:spPr>
      </p:pic>
      <p:sp>
        <p:nvSpPr>
          <p:cNvPr id="352" name="Shape 352"/>
          <p:cNvSpPr txBox="1"/>
          <p:nvPr/>
        </p:nvSpPr>
        <p:spPr>
          <a:xfrm>
            <a:off y="2159000" x="2998788"/>
            <a:ext cy="1016000" cx="31368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280088"/>
                </a:solidFill>
                <a:latin typeface="Calibri"/>
                <a:ea typeface="Calibri"/>
                <a:cs typeface="Calibri"/>
                <a:sym typeface="Calibri"/>
              </a:rPr>
              <a:t>Россия, 121059, Москва,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280088"/>
                </a:solidFill>
                <a:latin typeface="Calibri"/>
                <a:ea typeface="Calibri"/>
                <a:cs typeface="Calibri"/>
                <a:sym typeface="Calibri"/>
              </a:rPr>
              <a:t>ул. Б. Дорогомиловская, дом 14, офис 96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280088"/>
                </a:solidFill>
                <a:latin typeface="Calibri"/>
                <a:ea typeface="Calibri"/>
                <a:cs typeface="Calibri"/>
                <a:sym typeface="Calibri"/>
              </a:rPr>
              <a:t>+7(495) 232-39-68(многоканальный)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280088"/>
                </a:solidFill>
                <a:latin typeface="Calibri"/>
                <a:ea typeface="Calibri"/>
                <a:cs typeface="Calibri"/>
                <a:sym typeface="Calibri"/>
              </a:rPr>
              <a:t>E-mail:   ip@ippro.ru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280088"/>
                </a:solidFill>
                <a:latin typeface="Calibri"/>
                <a:ea typeface="Calibri"/>
                <a:cs typeface="Calibri"/>
                <a:sym typeface="Calibri"/>
              </a:rPr>
              <a:t>Internet: www.ippro.ru</a:t>
            </a:r>
          </a:p>
        </p:txBody>
      </p:sp>
      <p:sp>
        <p:nvSpPr>
          <p:cNvPr id="353" name="Shape 353"/>
          <p:cNvSpPr txBox="1"/>
          <p:nvPr/>
        </p:nvSpPr>
        <p:spPr>
          <a:xfrm>
            <a:off y="3579812" x="2995613"/>
            <a:ext cy="1200150" cx="3043236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280088"/>
                </a:solidFill>
                <a:latin typeface="Calibri"/>
                <a:ea typeface="Calibri"/>
                <a:cs typeface="Calibri"/>
                <a:sym typeface="Calibri"/>
              </a:rPr>
              <a:t>Россия, 350020, г. Краснодар, 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280088"/>
                </a:solidFill>
                <a:latin typeface="Calibri"/>
                <a:ea typeface="Calibri"/>
                <a:cs typeface="Calibri"/>
                <a:sym typeface="Calibri"/>
              </a:rPr>
              <a:t>БЦ «Гранд Плаза», ул. Рашпилевская,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280088"/>
                </a:solidFill>
                <a:latin typeface="Calibri"/>
                <a:ea typeface="Calibri"/>
                <a:cs typeface="Calibri"/>
                <a:sym typeface="Calibri"/>
              </a:rPr>
              <a:t>д. 179/1, оф. 710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280088"/>
                </a:solidFill>
                <a:latin typeface="Calibri"/>
                <a:ea typeface="Calibri"/>
                <a:cs typeface="Calibri"/>
                <a:sym typeface="Calibri"/>
              </a:rPr>
              <a:t>+7(861) 259-89-04, 278-51-26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280088"/>
                </a:solidFill>
                <a:latin typeface="Calibri"/>
                <a:ea typeface="Calibri"/>
                <a:cs typeface="Calibri"/>
                <a:sym typeface="Calibri"/>
              </a:rPr>
              <a:t>E-mail:   kr@ipprolaw.com</a:t>
            </a:r>
          </a:p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0" cap="none" baseline="0" sz="1200" lang="en-US" i="0">
                <a:solidFill>
                  <a:srgbClr val="280088"/>
                </a:solidFill>
                <a:latin typeface="Calibri"/>
                <a:ea typeface="Calibri"/>
                <a:cs typeface="Calibri"/>
                <a:sym typeface="Calibri"/>
              </a:rPr>
              <a:t>Internet: www.ippro.ru</a:t>
            </a:r>
          </a:p>
        </p:txBody>
      </p:sp>
      <p:sp>
        <p:nvSpPr>
          <p:cNvPr id="354" name="Shape 354"/>
          <p:cNvSpPr txBox="1"/>
          <p:nvPr/>
        </p:nvSpPr>
        <p:spPr>
          <a:xfrm>
            <a:off y="1905000" x="384175"/>
            <a:ext cy="307974" cx="2520949"/>
          </a:xfrm>
          <a:prstGeom prst="rect">
            <a:avLst/>
          </a:prstGeom>
          <a:solidFill>
            <a:srgbClr val="280088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4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ЦЕНТРАЛЬНЫЙ ОФИС:</a:t>
            </a:r>
          </a:p>
        </p:txBody>
      </p:sp>
      <p:sp>
        <p:nvSpPr>
          <p:cNvPr id="355" name="Shape 355"/>
          <p:cNvSpPr txBox="1"/>
          <p:nvPr/>
        </p:nvSpPr>
        <p:spPr>
          <a:xfrm>
            <a:off y="3324225" x="387350"/>
            <a:ext cy="307974" cx="2519362"/>
          </a:xfrm>
          <a:prstGeom prst="rect">
            <a:avLst/>
          </a:prstGeom>
          <a:solidFill>
            <a:srgbClr val="280088"/>
          </a:solidFill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4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КРАСНОДАРСКИЙ  ОФИС:</a:t>
            </a:r>
          </a:p>
        </p:txBody>
      </p:sp>
      <p:sp>
        <p:nvSpPr>
          <p:cNvPr id="356" name="Shape 356"/>
          <p:cNvSpPr/>
          <p:nvPr/>
        </p:nvSpPr>
        <p:spPr>
          <a:xfrm>
            <a:off y="889000" x="5503862"/>
            <a:ext cy="327025" cx="3389312"/>
          </a:xfrm>
          <a:prstGeom prst="flowChartProcess">
            <a:avLst/>
          </a:prstGeom>
          <a:solidFill>
            <a:srgbClr val="FF0000"/>
          </a:solidFill>
          <a:ln w="9525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1600" lang="en-US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ОФИСЫ</a:t>
            </a:r>
          </a:p>
        </p:txBody>
      </p:sp>
      <p:pic>
        <p:nvPicPr>
          <p:cNvPr id="357" name="Shape 357"/>
          <p:cNvPicPr preferRelativeResize="0"/>
          <p:nvPr/>
        </p:nvPicPr>
        <p:blipFill rotWithShape="1">
          <a:blip r:embed="rId4">
            <a:alphaModFix/>
          </a:blip>
          <a:srcRect t="0" b="0" r="0" l="0"/>
          <a:stretch/>
        </p:blipFill>
        <p:spPr>
          <a:xfrm>
            <a:off y="1693863" x="6372225"/>
            <a:ext cy="1349375" cx="2447925"/>
          </a:xfrm>
          <a:prstGeom prst="rect">
            <a:avLst/>
          </a:prstGeom>
          <a:noFill/>
          <a:ln w="57150" cap="flat">
            <a:solidFill>
              <a:schemeClr val="lt1"/>
            </a:solidFill>
            <a:prstDash val="solid"/>
            <a:miter/>
            <a:headEnd w="med" len="med" type="none"/>
            <a:tailEnd w="med" len="med" type="none"/>
          </a:ln>
        </p:spPr>
      </p:pic>
      <p:sp>
        <p:nvSpPr>
          <p:cNvPr id="358" name="Shape 358"/>
          <p:cNvSpPr/>
          <p:nvPr/>
        </p:nvSpPr>
        <p:spPr>
          <a:xfrm>
            <a:off y="-144463" x="155575"/>
            <a:ext cy="304801" cx="30479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l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9" name="Shape 359"/>
          <p:cNvPicPr preferRelativeResize="0"/>
          <p:nvPr/>
        </p:nvPicPr>
        <p:blipFill rotWithShape="1">
          <a:blip r:embed="rId5">
            <a:alphaModFix/>
          </a:blip>
          <a:srcRect t="0" b="0" r="0" l="0"/>
          <a:stretch/>
        </p:blipFill>
        <p:spPr>
          <a:xfrm>
            <a:off y="3213100" x="6372225"/>
            <a:ext cy="1439862" cx="24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Shape 360"/>
          <p:cNvSpPr txBox="1"/>
          <p:nvPr/>
        </p:nvSpPr>
        <p:spPr>
          <a:xfrm>
            <a:off y="1333725" x="255813"/>
            <a:ext cy="242886" cx="1733549"/>
          </a:xfrm>
          <a:prstGeom prst="rect">
            <a:avLst/>
          </a:prstGeom>
          <a:noFill/>
          <a:ln>
            <a:noFill/>
          </a:ln>
        </p:spPr>
        <p:txBody>
          <a:bodyPr bIns="45700" rIns="91425" lIns="91425" tIns="45700" anchor="t" anchorCtr="0">
            <a:noAutofit/>
          </a:bodyPr>
          <a:lstStyle/>
          <a:p>
            <a:pPr algn="r" rtl="0" lvl="0" marR="0" indent="0" mar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strike="noStrike" u="none" b="1" cap="none" baseline="0" sz="980" lang="en-US" i="0">
                <a:solidFill>
                  <a:srgbClr val="280088"/>
                </a:solidFill>
                <a:latin typeface="Arial"/>
                <a:ea typeface="Arial"/>
                <a:cs typeface="Arial"/>
                <a:sym typeface="Arial"/>
              </a:rPr>
              <a:t>ЮРИДИЧЕСКАЯ ФИРМА</a:t>
            </a:r>
          </a:p>
        </p:txBody>
      </p:sp>
      <p:cxnSp>
        <p:nvCxnSpPr>
          <p:cNvPr id="361" name="Shape 361"/>
          <p:cNvCxnSpPr/>
          <p:nvPr/>
        </p:nvCxnSpPr>
        <p:spPr>
          <a:xfrm>
            <a:off y="6684060" x="322509"/>
            <a:ext cy="0" cx="8532000"/>
          </a:xfrm>
          <a:prstGeom prst="straightConnector1">
            <a:avLst/>
          </a:prstGeom>
          <a:noFill/>
          <a:ln w="34925" cap="flat">
            <a:solidFill>
              <a:srgbClr val="FF0000"/>
            </a:solidFill>
            <a:prstDash val="solid"/>
            <a:round/>
            <a:headEnd w="med" len="med" type="none"/>
            <a:tailEnd w="med" len="med" type="none"/>
          </a:ln>
        </p:spPr>
      </p:cxnSp>
      <p:pic>
        <p:nvPicPr>
          <p:cNvPr id="362" name="Shape 362"/>
          <p:cNvPicPr preferRelativeResize="0"/>
          <p:nvPr/>
        </p:nvPicPr>
        <p:blipFill rotWithShape="1">
          <a:blip r:embed="rId6">
            <a:alphaModFix/>
          </a:blip>
          <a:srcRect t="0" b="0" r="0" l="0"/>
          <a:stretch/>
        </p:blipFill>
        <p:spPr>
          <a:xfrm>
            <a:off y="330065" x="411189"/>
            <a:ext cy="1012154" cx="150914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Shape 363"/>
          <p:cNvSpPr/>
          <p:nvPr/>
        </p:nvSpPr>
        <p:spPr>
          <a:xfrm>
            <a:off y="1700759" x="6338339"/>
            <a:ext cy="1368189" cx="2520350"/>
          </a:xfrm>
          <a:prstGeom prst="rect">
            <a:avLst/>
          </a:prstGeom>
          <a:noFill/>
          <a:ln w="34925" cap="flat">
            <a:solidFill>
              <a:schemeClr val="lt1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45700" rIns="91425" lIns="91425" tIns="45700" anchor="ctr" anchorCtr="0">
            <a:noAutofit/>
          </a:bodyPr>
          <a:lstStyle/>
          <a:p>
            <a:pPr algn="ctr" rtl="0" lvl="0" marR="0" indent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trike="noStrike" u="none" b="0" cap="none" baseline="0" sz="180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name="МФО_Основной 2">
  <a:themeElements>
    <a:clrScheme name="ФИРМЕННЫЙ СТИЛЬ">
      <a:dk1>
        <a:srgbClr val="414145"/>
      </a:dk1>
      <a:lt1>
        <a:srgbClr val="FFFFFF"/>
      </a:lt1>
      <a:dk2>
        <a:srgbClr val="CC0000"/>
      </a:dk2>
      <a:lt2>
        <a:srgbClr val="969696"/>
      </a:lt2>
      <a:accent1>
        <a:srgbClr val="CC0000"/>
      </a:accent1>
      <a:accent2>
        <a:srgbClr val="5F5F65"/>
      </a:accent2>
      <a:accent3>
        <a:srgbClr val="FF0000"/>
      </a:accent3>
      <a:accent4>
        <a:srgbClr val="93939A"/>
      </a:accent4>
      <a:accent5>
        <a:srgbClr val="E2AAAA"/>
      </a:accent5>
      <a:accent6>
        <a:srgbClr val="737373"/>
      </a:accent6>
      <a:hlink>
        <a:srgbClr val="2D2D30"/>
      </a:hlink>
      <a:folHlink>
        <a:srgbClr val="5F5F65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МФО_Шмуц">
  <a:themeElements>
    <a:clrScheme name="Другая 1">
      <a:dk1>
        <a:srgbClr val="2D2D30"/>
      </a:dk1>
      <a:lt1>
        <a:srgbClr val="FFFFFF"/>
      </a:lt1>
      <a:dk2>
        <a:srgbClr val="CC0000"/>
      </a:dk2>
      <a:lt2>
        <a:srgbClr val="969696"/>
      </a:lt2>
      <a:accent1>
        <a:srgbClr val="CC0000"/>
      </a:accent1>
      <a:accent2>
        <a:srgbClr val="808080"/>
      </a:accent2>
      <a:accent3>
        <a:srgbClr val="FFFFFF"/>
      </a:accent3>
      <a:accent4>
        <a:srgbClr val="252527"/>
      </a:accent4>
      <a:accent5>
        <a:srgbClr val="E2AAAA"/>
      </a:accent5>
      <a:accent6>
        <a:srgbClr val="737373"/>
      </a:accent6>
      <a:hlink>
        <a:srgbClr val="2D2D30"/>
      </a:hlink>
      <a:folHlink>
        <a:srgbClr val="C0C0C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обложка МФО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1_МФО_Основной 2">
  <a:themeElements>
    <a:clrScheme name="Другая 1">
      <a:dk1>
        <a:srgbClr val="2D2D30"/>
      </a:dk1>
      <a:lt1>
        <a:srgbClr val="FFFFFF"/>
      </a:lt1>
      <a:dk2>
        <a:srgbClr val="CC0000"/>
      </a:dk2>
      <a:lt2>
        <a:srgbClr val="969696"/>
      </a:lt2>
      <a:accent1>
        <a:srgbClr val="CC0000"/>
      </a:accent1>
      <a:accent2>
        <a:srgbClr val="808080"/>
      </a:accent2>
      <a:accent3>
        <a:srgbClr val="FFFFFF"/>
      </a:accent3>
      <a:accent4>
        <a:srgbClr val="252527"/>
      </a:accent4>
      <a:accent5>
        <a:srgbClr val="E2AAAA"/>
      </a:accent5>
      <a:accent6>
        <a:srgbClr val="737373"/>
      </a:accent6>
      <a:hlink>
        <a:srgbClr val="2D2D30"/>
      </a:hlink>
      <a:folHlink>
        <a:srgbClr val="C0C0C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